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4"/>
    <p:sldMasterId id="2147483718" r:id="rId5"/>
    <p:sldMasterId id="2147483779" r:id="rId6"/>
    <p:sldMasterId id="2147483648" r:id="rId7"/>
  </p:sldMasterIdLst>
  <p:notesMasterIdLst>
    <p:notesMasterId r:id="rId20"/>
  </p:notesMasterIdLst>
  <p:sldIdLst>
    <p:sldId id="295" r:id="rId8"/>
    <p:sldId id="296" r:id="rId9"/>
    <p:sldId id="2147481217" r:id="rId10"/>
    <p:sldId id="2147481249" r:id="rId11"/>
    <p:sldId id="2147481250" r:id="rId12"/>
    <p:sldId id="2147469947" r:id="rId13"/>
    <p:sldId id="2147481216" r:id="rId14"/>
    <p:sldId id="2147479554" r:id="rId15"/>
    <p:sldId id="2147481251" r:id="rId16"/>
    <p:sldId id="2147481237" r:id="rId17"/>
    <p:sldId id="2147481246" r:id="rId18"/>
    <p:sldId id="2147481244" r:id="rId19"/>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alibri Light" panose="020F0302020204030204" pitchFamily="34" charset="0"/>
      <p:regular r:id="rId25"/>
      <p:italic r:id="rId26"/>
    </p:embeddedFont>
    <p:embeddedFont>
      <p:font typeface="Cambria" panose="02040503050406030204" pitchFamily="18" charset="0"/>
      <p:regular r:id="rId27"/>
      <p:bold r:id="rId28"/>
      <p:italic r:id="rId29"/>
      <p:boldItalic r:id="rId30"/>
    </p:embeddedFont>
    <p:embeddedFont>
      <p:font typeface="Consolas" panose="020B0609020204030204" pitchFamily="49" charset="0"/>
      <p:regular r:id="rId31"/>
      <p:bold r:id="rId32"/>
      <p:italic r:id="rId33"/>
      <p:boldItalic r:id="rId34"/>
    </p:embeddedFont>
    <p:embeddedFont>
      <p:font typeface="Myriad Pro" panose="020B0503030403020204" charset="0"/>
      <p:regular r:id="rId35"/>
    </p:embeddedFont>
    <p:embeddedFont>
      <p:font typeface="Open Sans" panose="020B0606030504020204" pitchFamily="34" charset="0"/>
      <p:regular r:id="rId36"/>
      <p:bold r:id="rId37"/>
      <p:italic r:id="rId38"/>
      <p:boldItalic r:id="rId39"/>
    </p:embeddedFont>
    <p:embeddedFont>
      <p:font typeface="Open Sans" panose="020B0606030504020204" pitchFamily="34" charset="0"/>
      <p:regular r:id="rId36"/>
      <p:bold r:id="rId37"/>
      <p:italic r:id="rId38"/>
      <p:boldItalic r:id="rId39"/>
    </p:embeddedFont>
    <p:embeddedFont>
      <p:font typeface="Open Sans SemiBold" panose="020B0706030804020204" pitchFamily="34" charset="0"/>
      <p:regular r:id="rId40"/>
      <p:bold r:id="rId41"/>
      <p:italic r:id="rId42"/>
      <p:boldItalic r:id="rId43"/>
    </p:embeddedFont>
    <p:embeddedFont>
      <p:font typeface="Segoe UI" panose="020B0502040204020203" pitchFamily="34" charset="0"/>
      <p:regular r:id="rId44"/>
      <p:bold r:id="rId45"/>
      <p:italic r:id="rId46"/>
      <p:boldItalic r:id="rId47"/>
    </p:embeddedFont>
    <p:embeddedFont>
      <p:font typeface="Segoe UI Light" panose="020B0502040204020203" pitchFamily="34" charset="0"/>
      <p:regular r:id="rId48"/>
      <p:italic r:id="rId49"/>
    </p:embeddedFont>
    <p:embeddedFont>
      <p:font typeface="Segoe UI Semibold" panose="020B0702040204020203" pitchFamily="34" charset="0"/>
      <p:regular r:id="rId50"/>
      <p:bold r:id="rId51"/>
      <p:italic r:id="rId52"/>
      <p:boldItalic r:id="rId53"/>
    </p:embeddedFont>
    <p:embeddedFont>
      <p:font typeface="Segoe UI Semilight" panose="020B0402040204020203" pitchFamily="34" charset="0"/>
      <p:regular r:id="rId54"/>
      <p:italic r:id="rId55"/>
    </p:embeddedFont>
    <p:embeddedFont>
      <p:font typeface="Segoe UI Variable Display" pitchFamily="2" charset="0"/>
      <p:regular r:id="rId56"/>
      <p:bold r:id="rId57"/>
    </p:embeddedFont>
    <p:embeddedFont>
      <p:font typeface="Space Grotesk Medium" pitchFamily="2" charset="0"/>
      <p:regular r:id="rId58"/>
    </p:embeddedFont>
    <p:embeddedFont>
      <p:font typeface="Verdana" panose="020B0604030504040204" pitchFamily="34" charset="0"/>
      <p:regular r:id="rId59"/>
      <p:bold r:id="rId60"/>
      <p:italic r:id="rId61"/>
      <p:boldItalic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 ME" id="{F9D0672A-D7AE-1847-94BE-C0722C136B38}">
          <p14:sldIdLst>
            <p14:sldId id="295"/>
          </p14:sldIdLst>
        </p14:section>
        <p14:section name="Intro" id="{FBAC04BA-B92C-FC47-972C-B1B4268589A5}">
          <p14:sldIdLst>
            <p14:sldId id="296"/>
          </p14:sldIdLst>
        </p14:section>
        <p14:section name="What is .NET MAUI" id="{5F79AA7A-9704-4671-954C-9FC76074D371}">
          <p14:sldIdLst>
            <p14:sldId id="2147481217"/>
          </p14:sldIdLst>
        </p14:section>
        <p14:section name=".NET MAUI in .NET 8" id="{96C0475C-200D-49EF-A8AD-A4B49E158D32}">
          <p14:sldIdLst>
            <p14:sldId id="2147481249"/>
            <p14:sldId id="2147481250"/>
            <p14:sldId id="2147469947"/>
            <p14:sldId id="2147481216"/>
            <p14:sldId id="2147479554"/>
            <p14:sldId id="2147481251"/>
            <p14:sldId id="2147481237"/>
          </p14:sldIdLst>
        </p14:section>
        <p14:section name="Closing" id="{FF1F0D8A-5045-4E25-854B-1092EEE1F978}">
          <p14:sldIdLst>
            <p14:sldId id="2147481246"/>
            <p14:sldId id="21474812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BBC61F-6664-76B0-AA87-E52E45E79DE8}" name="TJ Lambert (HE/HIM/HIS)" initials="" userId="S::antlambe@microsoft.com::ce6528a9-52f5-467d-8dc2-f98ac3720ba2" providerId="AD"/>
  <p188:author id="{E6C8B927-E32A-67C9-1BD3-00909C6C5490}" name="Cameron Tomisser" initials="CT" userId="S::catomiss@microsoft.com::d4408f9b-7fe5-405c-b375-debb564ca105" providerId="AD"/>
  <p188:author id="{5692A16D-E1EC-5112-61E4-0A4A138310D9}" name="Maddy Montaquila (Leger)" initials="MM" userId="S::maleger@microsoft.com::76098227-6d94-4434-a4a4-58c0a52000fd" providerId="AD"/>
  <p188:author id="{F835AD87-6486-DB96-938F-90227C174DDA}" name="Samantha Houts" initials="" userId="S::sahou@microsoft.com::ef2da2bc-7a90-421b-b5e7-1841d7ff182a" providerId="AD"/>
  <p188:author id="{0FAA30B2-BC83-DF21-E182-A666C9229620}" name="James Montemagno" initials="JM" userId="S::jamont@microsoft.com::e0435849-a140-4c07-8047-7cefab9356e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0952" autoAdjust="0"/>
  </p:normalViewPr>
  <p:slideViewPr>
    <p:cSldViewPr snapToGrid="0">
      <p:cViewPr varScale="1">
        <p:scale>
          <a:sx n="76" d="100"/>
          <a:sy n="76" d="100"/>
        </p:scale>
        <p:origin x="871"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6.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font" Target="fonts/font27.fntdata"/><Relationship Id="rId50" Type="http://schemas.openxmlformats.org/officeDocument/2006/relationships/font" Target="fonts/font30.fntdata"/><Relationship Id="rId55" Type="http://schemas.openxmlformats.org/officeDocument/2006/relationships/font" Target="fonts/font35.fntdata"/><Relationship Id="rId63" Type="http://schemas.openxmlformats.org/officeDocument/2006/relationships/presProps" Target="pres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9.fntdata"/><Relationship Id="rId11" Type="http://schemas.openxmlformats.org/officeDocument/2006/relationships/slide" Target="slides/slide4.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3" Type="http://schemas.openxmlformats.org/officeDocument/2006/relationships/font" Target="fonts/font33.fntdata"/><Relationship Id="rId58" Type="http://schemas.openxmlformats.org/officeDocument/2006/relationships/font" Target="fonts/font38.fntdata"/><Relationship Id="rId66"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font" Target="fonts/font41.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font" Target="fonts/font28.fntdata"/><Relationship Id="rId56" Type="http://schemas.openxmlformats.org/officeDocument/2006/relationships/font" Target="fonts/font36.fntdata"/><Relationship Id="rId64"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font" Target="fonts/font31.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59" Type="http://schemas.openxmlformats.org/officeDocument/2006/relationships/font" Target="fonts/font39.fntdata"/><Relationship Id="rId67" Type="http://schemas.microsoft.com/office/2018/10/relationships/authors" Target="authors.xml"/><Relationship Id="rId20" Type="http://schemas.openxmlformats.org/officeDocument/2006/relationships/notesMaster" Target="notesMasters/notesMaster1.xml"/><Relationship Id="rId41" Type="http://schemas.openxmlformats.org/officeDocument/2006/relationships/font" Target="fonts/font21.fntdata"/><Relationship Id="rId54" Type="http://schemas.openxmlformats.org/officeDocument/2006/relationships/font" Target="fonts/font34.fntdata"/><Relationship Id="rId62" Type="http://schemas.openxmlformats.org/officeDocument/2006/relationships/font" Target="fonts/font42.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font" Target="fonts/font29.fntdata"/><Relationship Id="rId57" Type="http://schemas.openxmlformats.org/officeDocument/2006/relationships/font" Target="fonts/font37.fntdata"/><Relationship Id="rId10" Type="http://schemas.openxmlformats.org/officeDocument/2006/relationships/slide" Target="slides/slide3.xml"/><Relationship Id="rId31" Type="http://schemas.openxmlformats.org/officeDocument/2006/relationships/font" Target="fonts/font11.fntdata"/><Relationship Id="rId44" Type="http://schemas.openxmlformats.org/officeDocument/2006/relationships/font" Target="fonts/font24.fntdata"/><Relationship Id="rId52" Type="http://schemas.openxmlformats.org/officeDocument/2006/relationships/font" Target="fonts/font32.fntdata"/><Relationship Id="rId60" Type="http://schemas.openxmlformats.org/officeDocument/2006/relationships/font" Target="fonts/font40.fntdata"/><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1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Segoe UI Variable Display" pitchFamily="2"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66CBBC-16DD-4563-BE80-C2E34CFFD1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12/1/2023 11:15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726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32778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latin typeface="Segoe UI" pitchFamily="34" charset="0"/>
            </a:endParaRPr>
          </a:p>
        </p:txBody>
      </p:sp>
      <p:sp>
        <p:nvSpPr>
          <p:cNvPr id="5" name="Footer Placeholder 4"/>
          <p:cNvSpPr>
            <a:spLocks noGrp="1"/>
          </p:cNvSpPr>
          <p:nvPr>
            <p:ph type="ftr" sz="quarter" idx="4"/>
          </p:nvPr>
        </p:nvSpPr>
        <p:spPr/>
        <p:txBody>
          <a:bodyPr/>
          <a:lstStyle/>
          <a:p>
            <a:pPr marL="593217" defTabSz="948835"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latin typeface="Segoe UI" pitchFamily="34" charset="0"/>
              </a:rPr>
              <a:pPr defTabSz="949113">
                <a:defRPr/>
              </a:pPr>
              <a:t>12/1/2023 11:15 PM</a:t>
            </a:fld>
            <a:endParaRPr lang="en-US">
              <a:solidFill>
                <a:prstClr val="black"/>
              </a:solidFill>
              <a:latin typeface="Segoe UI" pitchFamily="34" charset="0"/>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latin typeface="Segoe UI" pitchFamily="34" charset="0"/>
              </a:rPr>
              <a:pPr defTabSz="949113">
                <a:defRPr/>
              </a:pPr>
              <a:t>7</a:t>
            </a:fld>
            <a:endParaRPr lang="en-US">
              <a:solidFill>
                <a:prstClr val="black"/>
              </a:solidFill>
              <a:latin typeface="Segoe UI" pitchFamily="34" charset="0"/>
            </a:endParaRPr>
          </a:p>
        </p:txBody>
      </p:sp>
    </p:spTree>
    <p:extLst>
      <p:ext uri="{BB962C8B-B14F-4D97-AF65-F5344CB8AC3E}">
        <p14:creationId xmlns:p14="http://schemas.microsoft.com/office/powerpoint/2010/main" val="4036540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u="none"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12/1/2023 11:15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25498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10</a:t>
            </a:fld>
            <a:endParaRPr lang="en-US"/>
          </a:p>
        </p:txBody>
      </p:sp>
    </p:spTree>
    <p:extLst>
      <p:ext uri="{BB962C8B-B14F-4D97-AF65-F5344CB8AC3E}">
        <p14:creationId xmlns:p14="http://schemas.microsoft.com/office/powerpoint/2010/main" val="1042474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29.png"/><Relationship Id="rId2" Type="http://schemas.openxmlformats.org/officeDocument/2006/relationships/customXml" Target="../ink/ink1.xml"/><Relationship Id="rId1" Type="http://schemas.openxmlformats.org/officeDocument/2006/relationships/slideMaster" Target="../slideMasters/slideMaster2.xml"/><Relationship Id="rId6" Type="http://schemas.openxmlformats.org/officeDocument/2006/relationships/customXml" Target="../ink/ink3.xml"/><Relationship Id="rId5" Type="http://schemas.openxmlformats.org/officeDocument/2006/relationships/image" Target="../media/image110.png"/><Relationship Id="rId4" Type="http://schemas.openxmlformats.org/officeDocument/2006/relationships/customXml" Target="../ink/ink2.xml"/></Relationships>
</file>

<file path=ppt/slideLayouts/_rels/slideLayout4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customXml" Target="../ink/ink5.xml"/><Relationship Id="rId5" Type="http://schemas.openxmlformats.org/officeDocument/2006/relationships/image" Target="../media/image14.png"/><Relationship Id="rId4" Type="http://schemas.openxmlformats.org/officeDocument/2006/relationships/customXml" Target="../ink/ink4.xml"/><Relationship Id="rId9"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customXml" Target="../ink/ink8.xml"/><Relationship Id="rId5" Type="http://schemas.openxmlformats.org/officeDocument/2006/relationships/image" Target="../media/image14.png"/><Relationship Id="rId4" Type="http://schemas.openxmlformats.org/officeDocument/2006/relationships/customXml" Target="../ink/ink7.xml"/><Relationship Id="rId9"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965372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72579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491316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14247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1356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62598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7279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33947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82840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379800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565350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6434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654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1271755" y="2859125"/>
            <a:ext cx="6553934" cy="984757"/>
          </a:xfrm>
        </p:spPr>
        <p:txBody>
          <a:bodyPr/>
          <a:lstStyle>
            <a:lvl1pPr>
              <a:defRPr sz="6399" spc="-15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err="1"/>
              <a:t>.Net</a:t>
            </a:r>
            <a:r>
              <a:rPr lang="en-US"/>
              <a:t> Conf 2022</a:t>
            </a:r>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1530151" y="3987948"/>
            <a:ext cx="6473776" cy="369332"/>
          </a:xfrm>
        </p:spPr>
        <p:txBody>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Focus on MAUI</a:t>
            </a:r>
          </a:p>
        </p:txBody>
      </p:sp>
      <p:sp>
        <p:nvSpPr>
          <p:cNvPr id="7" name="TextBox 6">
            <a:extLst>
              <a:ext uri="{FF2B5EF4-FFF2-40B4-BE49-F238E27FC236}">
                <a16:creationId xmlns:a16="http://schemas.microsoft.com/office/drawing/2014/main" id="{14C01425-70DF-3DEC-DAA6-6F3CECFC7534}"/>
              </a:ext>
            </a:extLst>
          </p:cNvPr>
          <p:cNvSpPr txBox="1"/>
          <p:nvPr userDrawn="1"/>
        </p:nvSpPr>
        <p:spPr>
          <a:xfrm>
            <a:off x="1507433" y="6419850"/>
            <a:ext cx="2723431" cy="246221"/>
          </a:xfrm>
          <a:prstGeom prst="rect">
            <a:avLst/>
          </a:prstGeom>
          <a:noFill/>
        </p:spPr>
        <p:txBody>
          <a:bodyPr wrap="square">
            <a:spAutoFit/>
          </a:bodyPr>
          <a:lstStyle/>
          <a:p>
            <a:pPr lvl="0"/>
            <a:r>
              <a:rPr lang="en-US" sz="1000" b="0" i="0" spc="0">
                <a:solidFill>
                  <a:schemeClr val="bg1"/>
                </a:solidFill>
                <a:latin typeface="+mn-lt"/>
                <a:ea typeface="Segoe UI Semibold" panose="020B0502040204020203" pitchFamily="34" charset="0"/>
                <a:cs typeface="Segoe UI Semibold" panose="020B0502040204020203" pitchFamily="34" charset="0"/>
              </a:rPr>
              <a:t>.NET Conf 2022  |  Focus on MAUI</a:t>
            </a:r>
          </a:p>
        </p:txBody>
      </p:sp>
      <p:sp>
        <p:nvSpPr>
          <p:cNvPr id="2" name="Rectangle 1">
            <a:extLst>
              <a:ext uri="{FF2B5EF4-FFF2-40B4-BE49-F238E27FC236}">
                <a16:creationId xmlns:a16="http://schemas.microsoft.com/office/drawing/2014/main" id="{C81179E8-7DB1-CF28-A23E-94DCFF26C59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3" name="Rectangle 2">
            <a:extLst>
              <a:ext uri="{FF2B5EF4-FFF2-40B4-BE49-F238E27FC236}">
                <a16:creationId xmlns:a16="http://schemas.microsoft.com/office/drawing/2014/main" id="{630D397E-8EB2-7BEE-24CE-A821B3EEA07C}"/>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4" name="Rectangle 3">
            <a:extLst>
              <a:ext uri="{FF2B5EF4-FFF2-40B4-BE49-F238E27FC236}">
                <a16:creationId xmlns:a16="http://schemas.microsoft.com/office/drawing/2014/main" id="{90E8475D-D17D-E9E1-3689-E989220E730C}"/>
              </a:ext>
            </a:extLst>
          </p:cNvPr>
          <p:cNvSpPr/>
          <p:nvPr userDrawn="1"/>
        </p:nvSpPr>
        <p:spPr bwMode="auto">
          <a:xfrm>
            <a:off x="13784242" y="0"/>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5" name="Rectangle 4">
            <a:extLst>
              <a:ext uri="{FF2B5EF4-FFF2-40B4-BE49-F238E27FC236}">
                <a16:creationId xmlns:a16="http://schemas.microsoft.com/office/drawing/2014/main" id="{B6611D5A-3C4A-1F67-FB73-79BFA05768FB}"/>
              </a:ext>
            </a:extLst>
          </p:cNvPr>
          <p:cNvSpPr/>
          <p:nvPr userDrawn="1"/>
        </p:nvSpPr>
        <p:spPr bwMode="auto">
          <a:xfrm>
            <a:off x="12475115" y="772347"/>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6" name="Rectangle 5">
            <a:extLst>
              <a:ext uri="{FF2B5EF4-FFF2-40B4-BE49-F238E27FC236}">
                <a16:creationId xmlns:a16="http://schemas.microsoft.com/office/drawing/2014/main" id="{D2CFEDA3-F211-F1CD-46D2-11655913CA69}"/>
              </a:ext>
            </a:extLst>
          </p:cNvPr>
          <p:cNvSpPr/>
          <p:nvPr userDrawn="1"/>
        </p:nvSpPr>
        <p:spPr bwMode="auto">
          <a:xfrm>
            <a:off x="12993618" y="772347"/>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8" name="Rectangle 7">
            <a:extLst>
              <a:ext uri="{FF2B5EF4-FFF2-40B4-BE49-F238E27FC236}">
                <a16:creationId xmlns:a16="http://schemas.microsoft.com/office/drawing/2014/main" id="{C899A878-E015-6586-D672-3678CD1729BD}"/>
              </a:ext>
            </a:extLst>
          </p:cNvPr>
          <p:cNvSpPr/>
          <p:nvPr userDrawn="1"/>
        </p:nvSpPr>
        <p:spPr bwMode="auto">
          <a:xfrm>
            <a:off x="13508492" y="772347"/>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Tree>
    <p:extLst>
      <p:ext uri="{BB962C8B-B14F-4D97-AF65-F5344CB8AC3E}">
        <p14:creationId xmlns:p14="http://schemas.microsoft.com/office/powerpoint/2010/main" val="8920524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llette">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90DD8C-D0F4-48DC-EB42-FFFE13F663FE}"/>
              </a:ext>
            </a:extLst>
          </p:cNvPr>
          <p:cNvSpPr txBox="1">
            <a:spLocks/>
          </p:cNvSpPr>
          <p:nvPr userDrawn="1"/>
        </p:nvSpPr>
        <p:spPr>
          <a:xfrm>
            <a:off x="607933" y="1482322"/>
            <a:ext cx="9960837" cy="369332"/>
          </a:xfrm>
          <a:prstGeom prst="rect">
            <a:avLst/>
          </a:prstGeom>
        </p:spPr>
        <p:txBody>
          <a:bodyPr vert="horz"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nSpc>
                <a:spcPct val="100000"/>
              </a:lnSpc>
              <a:spcBef>
                <a:spcPts val="0"/>
              </a:spcBef>
            </a:pPr>
            <a:r>
              <a:rPr lang="en-US" sz="1200" spc="19">
                <a:solidFill>
                  <a:schemeClr val="bg1"/>
                </a:soli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a:solidFill>
                  <a:schemeClr val="bg1"/>
                </a:solidFill>
                <a:latin typeface="+mn-lt"/>
                <a:cs typeface="Segoe UI Semibold" panose="020B0702040204020203" pitchFamily="34" charset="0"/>
              </a:rPr>
              <a:t>Avoid using too many colors in your presentation. </a:t>
            </a:r>
          </a:p>
        </p:txBody>
      </p:sp>
      <p:sp>
        <p:nvSpPr>
          <p:cNvPr id="7" name="TextBox 36">
            <a:extLst>
              <a:ext uri="{FF2B5EF4-FFF2-40B4-BE49-F238E27FC236}">
                <a16:creationId xmlns:a16="http://schemas.microsoft.com/office/drawing/2014/main" id="{C5F406B8-F32D-A9E4-8492-A8C572026E73}"/>
              </a:ext>
            </a:extLst>
          </p:cNvPr>
          <p:cNvSpPr txBox="1"/>
          <p:nvPr userDrawn="1"/>
        </p:nvSpPr>
        <p:spPr>
          <a:xfrm>
            <a:off x="585934" y="2377142"/>
            <a:ext cx="6286442" cy="246221"/>
          </a:xfrm>
          <a:prstGeom prst="rect">
            <a:avLst/>
          </a:prstGeom>
          <a:noFill/>
        </p:spPr>
        <p:txBody>
          <a:bodyPr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spcAft>
                <a:spcPts val="600"/>
              </a:spcAft>
              <a:buSzPct val="90000"/>
              <a:defRPr/>
            </a:pPr>
            <a:r>
              <a:rPr lang="en-US" sz="1600" b="1">
                <a:cs typeface="Segoe UI Semibold" panose="020B0702040204020203" pitchFamily="34" charset="0"/>
              </a:rPr>
              <a:t>PowerPoint theme accent colors</a:t>
            </a:r>
          </a:p>
        </p:txBody>
      </p:sp>
      <p:sp>
        <p:nvSpPr>
          <p:cNvPr id="9" name="Rectangle 8">
            <a:extLst>
              <a:ext uri="{FF2B5EF4-FFF2-40B4-BE49-F238E27FC236}">
                <a16:creationId xmlns:a16="http://schemas.microsoft.com/office/drawing/2014/main" id="{CB64BD60-A958-6901-5BD3-58ECA0422EBC}"/>
              </a:ext>
            </a:extLst>
          </p:cNvPr>
          <p:cNvSpPr/>
          <p:nvPr userDrawn="1"/>
        </p:nvSpPr>
        <p:spPr bwMode="auto">
          <a:xfrm>
            <a:off x="617826" y="2855899"/>
            <a:ext cx="1101423" cy="1101122"/>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rgbClr val="FFFFFF"/>
                </a:solidFill>
              </a:rPr>
              <a:t>Color 1</a:t>
            </a:r>
          </a:p>
        </p:txBody>
      </p:sp>
      <p:sp>
        <p:nvSpPr>
          <p:cNvPr id="10" name="Rectangle 9">
            <a:extLst>
              <a:ext uri="{FF2B5EF4-FFF2-40B4-BE49-F238E27FC236}">
                <a16:creationId xmlns:a16="http://schemas.microsoft.com/office/drawing/2014/main" id="{14CD4E40-C960-2390-C82E-31654775D995}"/>
              </a:ext>
            </a:extLst>
          </p:cNvPr>
          <p:cNvSpPr/>
          <p:nvPr userDrawn="1"/>
        </p:nvSpPr>
        <p:spPr bwMode="auto">
          <a:xfrm>
            <a:off x="1809121" y="2855899"/>
            <a:ext cx="1101423" cy="1101122"/>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2</a:t>
            </a:r>
          </a:p>
        </p:txBody>
      </p:sp>
      <p:sp>
        <p:nvSpPr>
          <p:cNvPr id="11" name="Rectangle 10">
            <a:extLst>
              <a:ext uri="{FF2B5EF4-FFF2-40B4-BE49-F238E27FC236}">
                <a16:creationId xmlns:a16="http://schemas.microsoft.com/office/drawing/2014/main" id="{5A7C1F7C-8851-8D18-261A-359E194A900F}"/>
              </a:ext>
            </a:extLst>
          </p:cNvPr>
          <p:cNvSpPr/>
          <p:nvPr userDrawn="1"/>
        </p:nvSpPr>
        <p:spPr bwMode="auto">
          <a:xfrm>
            <a:off x="3000416" y="2855900"/>
            <a:ext cx="1101423" cy="1101123"/>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3</a:t>
            </a:r>
          </a:p>
        </p:txBody>
      </p:sp>
      <p:sp>
        <p:nvSpPr>
          <p:cNvPr id="12" name="Rectangle 11">
            <a:extLst>
              <a:ext uri="{FF2B5EF4-FFF2-40B4-BE49-F238E27FC236}">
                <a16:creationId xmlns:a16="http://schemas.microsoft.com/office/drawing/2014/main" id="{D93489AD-275C-2407-79B4-4C020DEA8898}"/>
              </a:ext>
            </a:extLst>
          </p:cNvPr>
          <p:cNvSpPr/>
          <p:nvPr userDrawn="1"/>
        </p:nvSpPr>
        <p:spPr bwMode="auto">
          <a:xfrm>
            <a:off x="4191714" y="3103036"/>
            <a:ext cx="854218" cy="853986"/>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bg1"/>
                </a:solidFill>
              </a:rPr>
              <a:t>Color 4</a:t>
            </a:r>
          </a:p>
        </p:txBody>
      </p:sp>
      <p:sp>
        <p:nvSpPr>
          <p:cNvPr id="13" name="Rectangle 12">
            <a:extLst>
              <a:ext uri="{FF2B5EF4-FFF2-40B4-BE49-F238E27FC236}">
                <a16:creationId xmlns:a16="http://schemas.microsoft.com/office/drawing/2014/main" id="{5AA01437-CD27-AE9F-89DA-7D4DE605D975}"/>
              </a:ext>
            </a:extLst>
          </p:cNvPr>
          <p:cNvSpPr/>
          <p:nvPr userDrawn="1"/>
        </p:nvSpPr>
        <p:spPr bwMode="auto">
          <a:xfrm>
            <a:off x="5140049" y="3103036"/>
            <a:ext cx="854218" cy="853986"/>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5</a:t>
            </a:r>
          </a:p>
        </p:txBody>
      </p:sp>
      <p:sp>
        <p:nvSpPr>
          <p:cNvPr id="14" name="Rectangle 13">
            <a:extLst>
              <a:ext uri="{FF2B5EF4-FFF2-40B4-BE49-F238E27FC236}">
                <a16:creationId xmlns:a16="http://schemas.microsoft.com/office/drawing/2014/main" id="{A7FA0E8F-766B-4982-3212-DC1CF66CAC67}"/>
              </a:ext>
            </a:extLst>
          </p:cNvPr>
          <p:cNvSpPr/>
          <p:nvPr userDrawn="1"/>
        </p:nvSpPr>
        <p:spPr bwMode="auto">
          <a:xfrm>
            <a:off x="6081745" y="3103036"/>
            <a:ext cx="854218" cy="853986"/>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6</a:t>
            </a:r>
          </a:p>
        </p:txBody>
      </p:sp>
      <p:sp>
        <p:nvSpPr>
          <p:cNvPr id="2" name="Title Placeholder 1">
            <a:extLst>
              <a:ext uri="{FF2B5EF4-FFF2-40B4-BE49-F238E27FC236}">
                <a16:creationId xmlns:a16="http://schemas.microsoft.com/office/drawing/2014/main" id="{0EB6D242-7448-2F37-E0DE-C6FC6A39BD86}"/>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448838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 pag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42ADE2D-2DEC-D041-8C96-EC3FB263DCE2}"/>
              </a:ext>
            </a:extLst>
          </p:cNvPr>
          <p:cNvSpPr>
            <a:spLocks noGrp="1"/>
          </p:cNvSpPr>
          <p:nvPr>
            <p:ph type="body" sz="quarter" idx="26" hasCustomPrompt="1"/>
          </p:nvPr>
        </p:nvSpPr>
        <p:spPr>
          <a:xfrm>
            <a:off x="616378" y="2507111"/>
            <a:ext cx="6329618" cy="1846660"/>
          </a:xfrm>
          <a:prstGeom prst="rect">
            <a:avLst/>
          </a:prstGeom>
        </p:spPr>
        <p:txBody>
          <a:bodyPr/>
          <a:lstStyle>
            <a:lvl1pPr marL="0" indent="0">
              <a:buNone/>
              <a:defRPr sz="2400" b="0" i="0" spc="-75">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The mission of the Microsoft Developer Division is to earn the trust and love of developers across all languages and platforms and make them successful as they build the applications of the future.  </a:t>
            </a:r>
          </a:p>
        </p:txBody>
      </p:sp>
      <p:sp>
        <p:nvSpPr>
          <p:cNvPr id="5" name="Text Placeholder 6">
            <a:extLst>
              <a:ext uri="{FF2B5EF4-FFF2-40B4-BE49-F238E27FC236}">
                <a16:creationId xmlns:a16="http://schemas.microsoft.com/office/drawing/2014/main" id="{BA366440-93BA-6161-2871-E2E4DD9EFF7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B8680AA0-3B80-0DE1-4469-A2891A48490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5040832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7" name="Text Placeholder 11">
            <a:extLst>
              <a:ext uri="{FF2B5EF4-FFF2-40B4-BE49-F238E27FC236}">
                <a16:creationId xmlns:a16="http://schemas.microsoft.com/office/drawing/2014/main" id="{E72E088B-8D04-DBE0-581B-6E7E935432AB}"/>
              </a:ext>
            </a:extLst>
          </p:cNvPr>
          <p:cNvSpPr>
            <a:spLocks noGrp="1"/>
          </p:cNvSpPr>
          <p:nvPr>
            <p:ph type="body" sz="quarter" idx="16" hasCustomPrompt="1"/>
          </p:nvPr>
        </p:nvSpPr>
        <p:spPr>
          <a:xfrm>
            <a:off x="3390715" y="1200111"/>
            <a:ext cx="2534271"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8" name="Text Placeholder 5">
            <a:extLst>
              <a:ext uri="{FF2B5EF4-FFF2-40B4-BE49-F238E27FC236}">
                <a16:creationId xmlns:a16="http://schemas.microsoft.com/office/drawing/2014/main" id="{96909F93-3056-3779-DDD8-D482DBFB0EE4}"/>
              </a:ext>
            </a:extLst>
          </p:cNvPr>
          <p:cNvSpPr>
            <a:spLocks noGrp="1"/>
          </p:cNvSpPr>
          <p:nvPr>
            <p:ph type="body" sz="quarter" idx="19" hasCustomPrompt="1"/>
          </p:nvPr>
        </p:nvSpPr>
        <p:spPr>
          <a:xfrm>
            <a:off x="3386490" y="1756561"/>
            <a:ext cx="2505542"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29" name="Text Placeholder 11">
            <a:extLst>
              <a:ext uri="{FF2B5EF4-FFF2-40B4-BE49-F238E27FC236}">
                <a16:creationId xmlns:a16="http://schemas.microsoft.com/office/drawing/2014/main" id="{48DBC8EE-F85E-10D4-EF8A-9DA27D6A480B}"/>
              </a:ext>
            </a:extLst>
          </p:cNvPr>
          <p:cNvSpPr>
            <a:spLocks noGrp="1"/>
          </p:cNvSpPr>
          <p:nvPr>
            <p:ph type="body" sz="quarter" idx="41" hasCustomPrompt="1"/>
          </p:nvPr>
        </p:nvSpPr>
        <p:spPr>
          <a:xfrm>
            <a:off x="6159361" y="1200111"/>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0" name="Text Placeholder 5">
            <a:extLst>
              <a:ext uri="{FF2B5EF4-FFF2-40B4-BE49-F238E27FC236}">
                <a16:creationId xmlns:a16="http://schemas.microsoft.com/office/drawing/2014/main" id="{875DE94F-500B-6D92-C0A9-E42434FA2D95}"/>
              </a:ext>
            </a:extLst>
          </p:cNvPr>
          <p:cNvSpPr>
            <a:spLocks noGrp="1"/>
          </p:cNvSpPr>
          <p:nvPr>
            <p:ph type="body" sz="quarter" idx="42" hasCustomPrompt="1"/>
          </p:nvPr>
        </p:nvSpPr>
        <p:spPr>
          <a:xfrm>
            <a:off x="6155136" y="1756561"/>
            <a:ext cx="244799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1" name="Text Placeholder 11">
            <a:extLst>
              <a:ext uri="{FF2B5EF4-FFF2-40B4-BE49-F238E27FC236}">
                <a16:creationId xmlns:a16="http://schemas.microsoft.com/office/drawing/2014/main" id="{AC7F6794-9819-6682-4B20-EF07DA4DB5F9}"/>
              </a:ext>
            </a:extLst>
          </p:cNvPr>
          <p:cNvSpPr>
            <a:spLocks noGrp="1"/>
          </p:cNvSpPr>
          <p:nvPr>
            <p:ph type="body" sz="quarter" idx="43" hasCustomPrompt="1"/>
          </p:nvPr>
        </p:nvSpPr>
        <p:spPr>
          <a:xfrm>
            <a:off x="8939893" y="1200111"/>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2" name="Text Placeholder 5">
            <a:extLst>
              <a:ext uri="{FF2B5EF4-FFF2-40B4-BE49-F238E27FC236}">
                <a16:creationId xmlns:a16="http://schemas.microsoft.com/office/drawing/2014/main" id="{FDC8D915-7183-A418-1E18-D73D8D46D065}"/>
              </a:ext>
            </a:extLst>
          </p:cNvPr>
          <p:cNvSpPr>
            <a:spLocks noGrp="1"/>
          </p:cNvSpPr>
          <p:nvPr>
            <p:ph type="body" sz="quarter" idx="44" hasCustomPrompt="1"/>
          </p:nvPr>
        </p:nvSpPr>
        <p:spPr>
          <a:xfrm>
            <a:off x="8935669" y="1756561"/>
            <a:ext cx="236520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3" name="Text Placeholder 11">
            <a:extLst>
              <a:ext uri="{FF2B5EF4-FFF2-40B4-BE49-F238E27FC236}">
                <a16:creationId xmlns:a16="http://schemas.microsoft.com/office/drawing/2014/main" id="{B44B8055-2990-C663-5251-EC78CE6CC55F}"/>
              </a:ext>
            </a:extLst>
          </p:cNvPr>
          <p:cNvSpPr>
            <a:spLocks noGrp="1"/>
          </p:cNvSpPr>
          <p:nvPr>
            <p:ph type="body" sz="quarter" idx="45" hasCustomPrompt="1"/>
          </p:nvPr>
        </p:nvSpPr>
        <p:spPr>
          <a:xfrm>
            <a:off x="3395998" y="3768213"/>
            <a:ext cx="2503042"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4" name="Text Placeholder 5">
            <a:extLst>
              <a:ext uri="{FF2B5EF4-FFF2-40B4-BE49-F238E27FC236}">
                <a16:creationId xmlns:a16="http://schemas.microsoft.com/office/drawing/2014/main" id="{4F1182A8-939A-0E99-04C8-45F9FC03456F}"/>
              </a:ext>
            </a:extLst>
          </p:cNvPr>
          <p:cNvSpPr>
            <a:spLocks noGrp="1"/>
          </p:cNvSpPr>
          <p:nvPr>
            <p:ph type="body" sz="quarter" idx="46" hasCustomPrompt="1"/>
          </p:nvPr>
        </p:nvSpPr>
        <p:spPr>
          <a:xfrm>
            <a:off x="3391773" y="4324663"/>
            <a:ext cx="2509209"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5" name="Text Placeholder 11">
            <a:extLst>
              <a:ext uri="{FF2B5EF4-FFF2-40B4-BE49-F238E27FC236}">
                <a16:creationId xmlns:a16="http://schemas.microsoft.com/office/drawing/2014/main" id="{E4FE2F93-3D02-814C-5130-7C0C4C1C425A}"/>
              </a:ext>
            </a:extLst>
          </p:cNvPr>
          <p:cNvSpPr>
            <a:spLocks noGrp="1"/>
          </p:cNvSpPr>
          <p:nvPr>
            <p:ph type="body" sz="quarter" idx="47" hasCustomPrompt="1"/>
          </p:nvPr>
        </p:nvSpPr>
        <p:spPr>
          <a:xfrm>
            <a:off x="6164644" y="3768213"/>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6" name="Text Placeholder 5">
            <a:extLst>
              <a:ext uri="{FF2B5EF4-FFF2-40B4-BE49-F238E27FC236}">
                <a16:creationId xmlns:a16="http://schemas.microsoft.com/office/drawing/2014/main" id="{137685A1-542E-8B96-8CFD-FF7C768C5727}"/>
              </a:ext>
            </a:extLst>
          </p:cNvPr>
          <p:cNvSpPr>
            <a:spLocks noGrp="1"/>
          </p:cNvSpPr>
          <p:nvPr>
            <p:ph type="body" sz="quarter" idx="48" hasCustomPrompt="1"/>
          </p:nvPr>
        </p:nvSpPr>
        <p:spPr>
          <a:xfrm>
            <a:off x="6160418" y="4324663"/>
            <a:ext cx="2449868"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7" name="Text Placeholder 11">
            <a:extLst>
              <a:ext uri="{FF2B5EF4-FFF2-40B4-BE49-F238E27FC236}">
                <a16:creationId xmlns:a16="http://schemas.microsoft.com/office/drawing/2014/main" id="{362AF9F2-C5C6-1364-9C77-641F2DAFE4FA}"/>
              </a:ext>
            </a:extLst>
          </p:cNvPr>
          <p:cNvSpPr>
            <a:spLocks noGrp="1"/>
          </p:cNvSpPr>
          <p:nvPr>
            <p:ph type="body" sz="quarter" idx="49" hasCustomPrompt="1"/>
          </p:nvPr>
        </p:nvSpPr>
        <p:spPr>
          <a:xfrm>
            <a:off x="8945175" y="3768213"/>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38" name="Text Placeholder 5">
            <a:extLst>
              <a:ext uri="{FF2B5EF4-FFF2-40B4-BE49-F238E27FC236}">
                <a16:creationId xmlns:a16="http://schemas.microsoft.com/office/drawing/2014/main" id="{EA5AAE53-F84E-0F5D-96DF-2AA97D947378}"/>
              </a:ext>
            </a:extLst>
          </p:cNvPr>
          <p:cNvSpPr>
            <a:spLocks noGrp="1"/>
          </p:cNvSpPr>
          <p:nvPr>
            <p:ph type="body" sz="quarter" idx="50" hasCustomPrompt="1"/>
          </p:nvPr>
        </p:nvSpPr>
        <p:spPr>
          <a:xfrm>
            <a:off x="8940951" y="4324663"/>
            <a:ext cx="239232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07934" y="609600"/>
            <a:ext cx="5165846" cy="738536"/>
          </a:xfrm>
          <a:noFill/>
        </p:spPr>
        <p:txBody>
          <a:bodyPr/>
          <a:lstStyle>
            <a:lvl1pP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Program</a:t>
            </a:r>
          </a:p>
        </p:txBody>
      </p:sp>
    </p:spTree>
    <p:extLst>
      <p:ext uri="{BB962C8B-B14F-4D97-AF65-F5344CB8AC3E}">
        <p14:creationId xmlns:p14="http://schemas.microsoft.com/office/powerpoint/2010/main" val="232930184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6621306"/>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15289" y="2965449"/>
            <a:ext cx="5165846" cy="738536"/>
          </a:xfrm>
        </p:spPr>
        <p:txBody>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mn-lt"/>
                <a:ea typeface="Open Sans SemiBold" panose="020B0706030804020204" pitchFamily="34" charset="0"/>
                <a:cs typeface="Space Grotesk Medium" pitchFamily="2" charset="0"/>
              </a:defRPr>
            </a:lvl1pPr>
          </a:lstStyle>
          <a:p>
            <a:r>
              <a:rPr lang="en-US" sz="4799"/>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6795302-00BF-09A4-14E8-4AD6DD573026}"/>
              </a:ext>
            </a:extLst>
          </p:cNvPr>
          <p:cNvSpPr>
            <a:spLocks noGrp="1"/>
          </p:cNvSpPr>
          <p:nvPr>
            <p:ph type="pic" sz="quarter" idx="11" hasCustomPrompt="1"/>
          </p:nvPr>
        </p:nvSpPr>
        <p:spPr bwMode="ltGray">
          <a:xfrm>
            <a:off x="5981851" y="0"/>
            <a:ext cx="6210149" cy="6858000"/>
          </a:xfrm>
          <a:gradFill>
            <a:gsLst>
              <a:gs pos="0">
                <a:srgbClr val="0B6CFF"/>
              </a:gs>
              <a:gs pos="73000">
                <a:srgbClr val="512BD4"/>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756285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4155543932"/>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6A4037A2-AFD5-50C4-4E4C-8C3D36C6F6D1}"/>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260654179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BC363942-7952-746E-8F2D-4076DEAA6946}"/>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3680977688"/>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with ov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5227751"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5237001"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0202" y="2286709"/>
            <a:ext cx="3624018" cy="1508105"/>
          </a:xfrm>
          <a:prstGeom prst="rect">
            <a:avLst/>
          </a:prstGeom>
        </p:spPr>
        <p:txBody>
          <a:bodyPr/>
          <a:lstStyle>
            <a:lvl1pPr marL="0" indent="0">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27" name="Text Placeholder 11">
            <a:extLst>
              <a:ext uri="{FF2B5EF4-FFF2-40B4-BE49-F238E27FC236}">
                <a16:creationId xmlns:a16="http://schemas.microsoft.com/office/drawing/2014/main" id="{4AB74E78-8390-174D-9B27-80F7A59F0249}"/>
              </a:ext>
            </a:extLst>
          </p:cNvPr>
          <p:cNvSpPr>
            <a:spLocks noGrp="1"/>
          </p:cNvSpPr>
          <p:nvPr>
            <p:ph type="body" sz="quarter" idx="41" hasCustomPrompt="1"/>
          </p:nvPr>
        </p:nvSpPr>
        <p:spPr>
          <a:xfrm>
            <a:off x="7074972"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28" name="Text Placeholder 5">
            <a:extLst>
              <a:ext uri="{FF2B5EF4-FFF2-40B4-BE49-F238E27FC236}">
                <a16:creationId xmlns:a16="http://schemas.microsoft.com/office/drawing/2014/main" id="{FABC14D8-90D8-4A45-BDAB-FF2F21108ABA}"/>
              </a:ext>
            </a:extLst>
          </p:cNvPr>
          <p:cNvSpPr>
            <a:spLocks noGrp="1"/>
          </p:cNvSpPr>
          <p:nvPr>
            <p:ph type="body" sz="quarter" idx="42" hasCustomPrompt="1"/>
          </p:nvPr>
        </p:nvSpPr>
        <p:spPr>
          <a:xfrm>
            <a:off x="7084222"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9" name="Text Placeholder 11">
            <a:extLst>
              <a:ext uri="{FF2B5EF4-FFF2-40B4-BE49-F238E27FC236}">
                <a16:creationId xmlns:a16="http://schemas.microsoft.com/office/drawing/2014/main" id="{74A9574C-6D00-4449-88B5-83F03EB65E2F}"/>
              </a:ext>
            </a:extLst>
          </p:cNvPr>
          <p:cNvSpPr>
            <a:spLocks noGrp="1"/>
          </p:cNvSpPr>
          <p:nvPr>
            <p:ph type="body" sz="quarter" idx="43" hasCustomPrompt="1"/>
          </p:nvPr>
        </p:nvSpPr>
        <p:spPr>
          <a:xfrm>
            <a:off x="8937567"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0" name="Text Placeholder 5">
            <a:extLst>
              <a:ext uri="{FF2B5EF4-FFF2-40B4-BE49-F238E27FC236}">
                <a16:creationId xmlns:a16="http://schemas.microsoft.com/office/drawing/2014/main" id="{D25C9044-5333-9A4B-A7B5-E266957F5BD8}"/>
              </a:ext>
            </a:extLst>
          </p:cNvPr>
          <p:cNvSpPr>
            <a:spLocks noGrp="1"/>
          </p:cNvSpPr>
          <p:nvPr>
            <p:ph type="body" sz="quarter" idx="44" hasCustomPrompt="1"/>
          </p:nvPr>
        </p:nvSpPr>
        <p:spPr>
          <a:xfrm>
            <a:off x="8946818" y="2350209"/>
            <a:ext cx="1567413" cy="1661994"/>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5" name="Text Placeholder 11">
            <a:extLst>
              <a:ext uri="{FF2B5EF4-FFF2-40B4-BE49-F238E27FC236}">
                <a16:creationId xmlns:a16="http://schemas.microsoft.com/office/drawing/2014/main" id="{9E09F61B-90C3-4241-B36D-F830C0EFD6E5}"/>
              </a:ext>
            </a:extLst>
          </p:cNvPr>
          <p:cNvSpPr>
            <a:spLocks noGrp="1"/>
          </p:cNvSpPr>
          <p:nvPr>
            <p:ph type="body" sz="quarter" idx="27" hasCustomPrompt="1"/>
          </p:nvPr>
        </p:nvSpPr>
        <p:spPr>
          <a:xfrm>
            <a:off x="610202" y="1912818"/>
            <a:ext cx="3638162" cy="246222"/>
          </a:xfrm>
          <a:prstGeom prst="rect">
            <a:avLst/>
          </a:prstGeom>
        </p:spPr>
        <p:txBody>
          <a:bodyPr anchor="t"/>
          <a:lstStyle>
            <a:lvl1pPr marL="0" indent="0">
              <a:spcBef>
                <a:spcPts val="0"/>
              </a:spcBef>
              <a:buNone/>
              <a:defRPr sz="1600" b="0" i="0" spc="-75">
                <a:solidFill>
                  <a:schemeClr val="bg1"/>
                </a:solidFill>
                <a:latin typeface="+mn-lt"/>
                <a:ea typeface="Space Grotesk Medium" pitchFamily="2" charset="0"/>
                <a:cs typeface="Space Grotesk Medium" pitchFamily="2" charset="0"/>
              </a:defRPr>
            </a:lvl1pPr>
          </a:lstStyle>
          <a:p>
            <a:pPr lvl="0"/>
            <a:r>
              <a:rPr lang="en-US"/>
              <a:t>OVERVIEW</a:t>
            </a:r>
          </a:p>
        </p:txBody>
      </p:sp>
      <p:sp>
        <p:nvSpPr>
          <p:cNvPr id="8" name="Text Placeholder 6">
            <a:extLst>
              <a:ext uri="{FF2B5EF4-FFF2-40B4-BE49-F238E27FC236}">
                <a16:creationId xmlns:a16="http://schemas.microsoft.com/office/drawing/2014/main" id="{033C893E-1D3B-D5AA-4378-8F62780C9F2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4BC78A2-F0FF-3B8A-9FF1-BFCA5963E1E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548630240"/>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FE29B66-D8BD-48F3-CCB2-88AB1E6620F3}"/>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339E68CB-0CE3-5A08-2F8D-82F36D4FDA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44856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677DB6D-5FBC-955E-E30E-070135A48BDD}"/>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B039BAB7-2CBC-9F1B-8CED-C28076F52A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41492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6" name="Text Placeholder 11">
            <a:extLst>
              <a:ext uri="{FF2B5EF4-FFF2-40B4-BE49-F238E27FC236}">
                <a16:creationId xmlns:a16="http://schemas.microsoft.com/office/drawing/2014/main" id="{AD3BE638-BEB7-147C-8D95-CB1131E930CD}"/>
              </a:ext>
            </a:extLst>
          </p:cNvPr>
          <p:cNvSpPr>
            <a:spLocks noGrp="1"/>
          </p:cNvSpPr>
          <p:nvPr>
            <p:ph type="body" sz="quarter" idx="55" hasCustomPrompt="1"/>
          </p:nvPr>
        </p:nvSpPr>
        <p:spPr>
          <a:xfrm>
            <a:off x="245744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18" name="Text Placeholder 11">
            <a:extLst>
              <a:ext uri="{FF2B5EF4-FFF2-40B4-BE49-F238E27FC236}">
                <a16:creationId xmlns:a16="http://schemas.microsoft.com/office/drawing/2014/main" id="{69CCC7CB-AA82-BA49-1F32-4A3D78DAE0A9}"/>
              </a:ext>
            </a:extLst>
          </p:cNvPr>
          <p:cNvSpPr>
            <a:spLocks noGrp="1"/>
          </p:cNvSpPr>
          <p:nvPr>
            <p:ph type="body" sz="quarter" idx="56" hasCustomPrompt="1"/>
          </p:nvPr>
        </p:nvSpPr>
        <p:spPr>
          <a:xfrm>
            <a:off x="431082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3" name="Text Placeholder 11">
            <a:extLst>
              <a:ext uri="{FF2B5EF4-FFF2-40B4-BE49-F238E27FC236}">
                <a16:creationId xmlns:a16="http://schemas.microsoft.com/office/drawing/2014/main" id="{CCB3495C-10BF-6515-289E-EF5B8FB64C97}"/>
              </a:ext>
            </a:extLst>
          </p:cNvPr>
          <p:cNvSpPr>
            <a:spLocks noGrp="1"/>
          </p:cNvSpPr>
          <p:nvPr>
            <p:ph type="body" sz="quarter" idx="57" hasCustomPrompt="1"/>
          </p:nvPr>
        </p:nvSpPr>
        <p:spPr>
          <a:xfrm>
            <a:off x="6156111"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6" name="Text Placeholder 11">
            <a:extLst>
              <a:ext uri="{FF2B5EF4-FFF2-40B4-BE49-F238E27FC236}">
                <a16:creationId xmlns:a16="http://schemas.microsoft.com/office/drawing/2014/main" id="{C476261E-B687-BAE7-34C5-11AB843905A1}"/>
              </a:ext>
            </a:extLst>
          </p:cNvPr>
          <p:cNvSpPr>
            <a:spLocks noGrp="1"/>
          </p:cNvSpPr>
          <p:nvPr>
            <p:ph type="body" sz="quarter" idx="58" hasCustomPrompt="1"/>
          </p:nvPr>
        </p:nvSpPr>
        <p:spPr>
          <a:xfrm>
            <a:off x="800139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7" name="Text Placeholder 11">
            <a:extLst>
              <a:ext uri="{FF2B5EF4-FFF2-40B4-BE49-F238E27FC236}">
                <a16:creationId xmlns:a16="http://schemas.microsoft.com/office/drawing/2014/main" id="{E8E57716-5429-98CB-7510-8C92F1347B73}"/>
              </a:ext>
            </a:extLst>
          </p:cNvPr>
          <p:cNvSpPr>
            <a:spLocks noGrp="1"/>
          </p:cNvSpPr>
          <p:nvPr>
            <p:ph type="body" sz="quarter" idx="59" hasCustomPrompt="1"/>
          </p:nvPr>
        </p:nvSpPr>
        <p:spPr>
          <a:xfrm>
            <a:off x="984668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4" name="Text Placeholder 6">
            <a:extLst>
              <a:ext uri="{FF2B5EF4-FFF2-40B4-BE49-F238E27FC236}">
                <a16:creationId xmlns:a16="http://schemas.microsoft.com/office/drawing/2014/main" id="{4CB223E0-6F5F-9238-8D15-6FE51E6E9AA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A065E3F-226A-1991-D51B-D6FE44EECC0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7447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rge headline centere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D58D308-AD8D-3F47-8189-2A2ED0CE9152}"/>
              </a:ext>
            </a:extLst>
          </p:cNvPr>
          <p:cNvSpPr>
            <a:spLocks noGrp="1"/>
          </p:cNvSpPr>
          <p:nvPr>
            <p:ph type="body" sz="quarter" idx="22" hasCustomPrompt="1"/>
          </p:nvPr>
        </p:nvSpPr>
        <p:spPr>
          <a:xfrm>
            <a:off x="1955298" y="2937209"/>
            <a:ext cx="8281403" cy="846257"/>
          </a:xfrm>
          <a:prstGeom prst="rect">
            <a:avLst/>
          </a:prstGeo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5499"/>
              <a:t>Large centered headline</a:t>
            </a:r>
          </a:p>
        </p:txBody>
      </p:sp>
      <p:sp>
        <p:nvSpPr>
          <p:cNvPr id="11" name="Text Placeholder 5">
            <a:extLst>
              <a:ext uri="{FF2B5EF4-FFF2-40B4-BE49-F238E27FC236}">
                <a16:creationId xmlns:a16="http://schemas.microsoft.com/office/drawing/2014/main" id="{04B7F2F4-F59B-2448-9737-6A4003E22749}"/>
              </a:ext>
            </a:extLst>
          </p:cNvPr>
          <p:cNvSpPr>
            <a:spLocks noGrp="1"/>
          </p:cNvSpPr>
          <p:nvPr>
            <p:ph type="body" sz="quarter" idx="23" hasCustomPrompt="1"/>
          </p:nvPr>
        </p:nvSpPr>
        <p:spPr>
          <a:xfrm>
            <a:off x="2009267" y="4006853"/>
            <a:ext cx="8281403" cy="454420"/>
          </a:xfrm>
          <a:prstGeom prst="rect">
            <a:avLst/>
          </a:prstGeom>
        </p:spPr>
        <p:txBody>
          <a:bodyPr/>
          <a:lstStyle>
            <a:lvl1pPr marL="0" indent="0" algn="ctr">
              <a:lnSpc>
                <a:spcPts val="3999"/>
              </a:lnSpc>
              <a:buNone/>
              <a:defRPr sz="2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Subtitle</a:t>
            </a:r>
          </a:p>
        </p:txBody>
      </p:sp>
    </p:spTree>
    <p:extLst>
      <p:ext uri="{BB962C8B-B14F-4D97-AF65-F5344CB8AC3E}">
        <p14:creationId xmlns:p14="http://schemas.microsoft.com/office/powerpoint/2010/main" val="4648167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ote p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D2262BF-AE35-A443-8472-6AACFB4A79E9}"/>
              </a:ext>
            </a:extLst>
          </p:cNvPr>
          <p:cNvSpPr>
            <a:spLocks noGrp="1"/>
          </p:cNvSpPr>
          <p:nvPr>
            <p:ph type="title" hasCustomPrompt="1"/>
          </p:nvPr>
        </p:nvSpPr>
        <p:spPr>
          <a:xfrm>
            <a:off x="1545353" y="609600"/>
            <a:ext cx="5400643" cy="2349500"/>
          </a:xfrm>
          <a:prstGeom prst="rect">
            <a:avLst/>
          </a:prstGeom>
          <a:noFill/>
        </p:spPr>
        <p:txBody>
          <a:bodyPr wrap="square" lIns="0" tIns="0" rIns="0" bIns="0" anchor="t" anchorCtr="0">
            <a:normAutofit/>
          </a:bodyPr>
          <a:lstStyle>
            <a:lvl1pPr algn="l" defTabSz="932195" rtl="0" eaLnBrk="1" latinLnBrk="0" hangingPunct="1">
              <a:lnSpc>
                <a:spcPct val="90000"/>
              </a:lnSpc>
              <a:spcBef>
                <a:spcPct val="0"/>
              </a:spcBef>
              <a:buNone/>
              <a:defRPr lang="en-US" sz="2100" b="0" i="0" kern="1200" cap="none" spc="0" baseline="0" dirty="0">
                <a:ln w="3175">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Quote Text</a:t>
            </a:r>
          </a:p>
        </p:txBody>
      </p:sp>
      <p:sp>
        <p:nvSpPr>
          <p:cNvPr id="4" name="Text Placeholder 3">
            <a:extLst>
              <a:ext uri="{FF2B5EF4-FFF2-40B4-BE49-F238E27FC236}">
                <a16:creationId xmlns:a16="http://schemas.microsoft.com/office/drawing/2014/main" id="{2E00C34A-958C-A344-9C3F-F2A365F05E55}"/>
              </a:ext>
            </a:extLst>
          </p:cNvPr>
          <p:cNvSpPr>
            <a:spLocks noGrp="1"/>
          </p:cNvSpPr>
          <p:nvPr>
            <p:ph type="body" sz="quarter" idx="23" hasCustomPrompt="1"/>
          </p:nvPr>
        </p:nvSpPr>
        <p:spPr>
          <a:xfrm>
            <a:off x="1545353" y="3305889"/>
            <a:ext cx="3706306" cy="246222"/>
          </a:xfrm>
          <a:prstGeom prst="rect">
            <a:avLst/>
          </a:prstGeom>
        </p:spPr>
        <p:txBody>
          <a:bodyPr/>
          <a:lstStyle>
            <a:lvl1pPr marL="0" indent="0">
              <a:buNone/>
              <a:defRPr sz="1600" b="0" i="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465" indent="0">
              <a:buNone/>
              <a:defRPr sz="1600">
                <a:solidFill>
                  <a:schemeClr val="bg1"/>
                </a:solidFill>
              </a:defRPr>
            </a:lvl2pPr>
            <a:lvl3pPr marL="456932" indent="0">
              <a:buNone/>
              <a:defRPr sz="1600">
                <a:solidFill>
                  <a:schemeClr val="bg1"/>
                </a:solidFill>
              </a:defRPr>
            </a:lvl3pPr>
            <a:lvl4pPr marL="661599" indent="0">
              <a:buNone/>
              <a:defRPr sz="1600">
                <a:solidFill>
                  <a:schemeClr val="bg1"/>
                </a:solidFill>
              </a:defRPr>
            </a:lvl4pPr>
            <a:lvl5pPr marL="855162" indent="0">
              <a:buNone/>
              <a:defRPr sz="1600">
                <a:solidFill>
                  <a:schemeClr val="bg1"/>
                </a:solidFill>
              </a:defRPr>
            </a:lvl5pPr>
          </a:lstStyle>
          <a:p>
            <a:pPr lvl="0"/>
            <a:r>
              <a:rPr lang="en-US"/>
              <a:t>Name | Company or Position</a:t>
            </a:r>
          </a:p>
        </p:txBody>
      </p:sp>
      <p:pic>
        <p:nvPicPr>
          <p:cNvPr id="12" name="Picture 11">
            <a:extLst>
              <a:ext uri="{FF2B5EF4-FFF2-40B4-BE49-F238E27FC236}">
                <a16:creationId xmlns:a16="http://schemas.microsoft.com/office/drawing/2014/main" id="{E31ABF29-859D-4DF9-92BE-99EFF3E4006C}"/>
              </a:ext>
            </a:extLst>
          </p:cNvPr>
          <p:cNvPicPr>
            <a:picLocks noChangeAspect="1"/>
          </p:cNvPicPr>
          <p:nvPr userDrawn="1"/>
        </p:nvPicPr>
        <p:blipFill>
          <a:blip r:embed="rId2"/>
          <a:stretch>
            <a:fillRect/>
          </a:stretch>
        </p:blipFill>
        <p:spPr bwMode="black">
          <a:xfrm>
            <a:off x="1051583" y="609600"/>
            <a:ext cx="413381" cy="370152"/>
          </a:xfrm>
          <a:prstGeom prst="rect">
            <a:avLst/>
          </a:prstGeom>
        </p:spPr>
      </p:pic>
    </p:spTree>
    <p:extLst>
      <p:ext uri="{BB962C8B-B14F-4D97-AF65-F5344CB8AC3E}">
        <p14:creationId xmlns:p14="http://schemas.microsoft.com/office/powerpoint/2010/main" val="199308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4067-BC8E-AD3C-8200-E8A9A6300C40}"/>
              </a:ext>
            </a:extLst>
          </p:cNvPr>
          <p:cNvSpPr>
            <a:spLocks noGrp="1"/>
          </p:cNvSpPr>
          <p:nvPr>
            <p:ph type="title"/>
          </p:nvPr>
        </p:nvSpPr>
        <p:spPr>
          <a:xfrm>
            <a:off x="615475" y="538610"/>
            <a:ext cx="11018520" cy="461665"/>
          </a:xfrm>
          <a:prstGeom prst="rect">
            <a:avLst/>
          </a:prstGeom>
        </p:spPr>
        <p:txBody>
          <a:body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BB19FA9F-AAE1-42CC-7BE9-025BE791D4DD}"/>
              </a:ext>
            </a:extLst>
          </p:cNvPr>
          <p:cNvSpPr>
            <a:spLocks noGrp="1"/>
          </p:cNvSpPr>
          <p:nvPr>
            <p:ph type="pic" sz="quarter" idx="11" hasCustomPrompt="1"/>
          </p:nvPr>
        </p:nvSpPr>
        <p:spPr bwMode="ltGray">
          <a:xfrm>
            <a:off x="614799" y="1726374"/>
            <a:ext cx="11018520" cy="5131626"/>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5" name="Text Placeholder 6">
            <a:extLst>
              <a:ext uri="{FF2B5EF4-FFF2-40B4-BE49-F238E27FC236}">
                <a16:creationId xmlns:a16="http://schemas.microsoft.com/office/drawing/2014/main" id="{CF7055A3-2B6B-C129-A788-A0E61E8513F1}"/>
              </a:ext>
            </a:extLst>
          </p:cNvPr>
          <p:cNvSpPr>
            <a:spLocks noGrp="1"/>
          </p:cNvSpPr>
          <p:nvPr>
            <p:ph type="body" sz="quarter" idx="10" hasCustomPrompt="1"/>
          </p:nvPr>
        </p:nvSpPr>
        <p:spPr>
          <a:xfrm>
            <a:off x="607933" y="949506"/>
            <a:ext cx="4165852" cy="369332"/>
          </a:xfrm>
        </p:spPr>
        <p:txBody>
          <a:bodyPr/>
          <a:lstStyle>
            <a:lvl1pPr>
              <a:defRPr>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Tree>
    <p:extLst>
      <p:ext uri="{BB962C8B-B14F-4D97-AF65-F5344CB8AC3E}">
        <p14:creationId xmlns:p14="http://schemas.microsoft.com/office/powerpoint/2010/main" val="43595387"/>
      </p:ext>
    </p:extLst>
  </p:cSld>
  <p:clrMapOvr>
    <a:masterClrMapping/>
  </p:clrMapOvr>
  <p:transition>
    <p:fade/>
  </p:transition>
  <p:extLst>
    <p:ext uri="{DCECCB84-F9BA-43D5-87BE-67443E8EF086}">
      <p15:sldGuideLst xmlns:p15="http://schemas.microsoft.com/office/powerpoint/2012/main">
        <p15:guide id="6" pos="12468">
          <p15:clr>
            <a:srgbClr val="A4A3A4"/>
          </p15:clr>
        </p15:guide>
        <p15:guide id="7" pos="15416">
          <p15:clr>
            <a:srgbClr val="A4A3A4"/>
          </p15:clr>
        </p15:guide>
        <p15:guide id="8" pos="21985">
          <p15:clr>
            <a:srgbClr val="A4A3A4"/>
          </p15:clr>
        </p15:guide>
        <p15:guide id="9" pos="24907">
          <p15:clr>
            <a:srgbClr val="A4A3A4"/>
          </p15:clr>
        </p15:guide>
        <p15:guide id="10" pos="31484">
          <p15:clr>
            <a:srgbClr val="A4A3A4"/>
          </p15:clr>
        </p15:guide>
        <p15:guide id="11" pos="34428">
          <p15:clr>
            <a:srgbClr val="A4A3A4"/>
          </p15:clr>
        </p15:guide>
        <p15:guide id="12" pos="40999">
          <p15:clr>
            <a:srgbClr val="A4A3A4"/>
          </p15:clr>
        </p15:guide>
        <p15:guide id="13" pos="43928">
          <p15:clr>
            <a:srgbClr val="A4A3A4"/>
          </p15:clr>
        </p15:guide>
        <p15:guide id="14" pos="50501">
          <p15:clr>
            <a:srgbClr val="A4A3A4"/>
          </p15:clr>
        </p15:guide>
        <p15:guide id="15" pos="53661">
          <p15:clr>
            <a:srgbClr val="A4A3A4"/>
          </p15:clr>
        </p15:guide>
        <p15:guide id="16" pos="60024">
          <p15:clr>
            <a:srgbClr val="A4A3A4"/>
          </p15:clr>
        </p15:guide>
        <p15:guide id="17" pos="62944">
          <p15:clr>
            <a:srgbClr val="A4A3A4"/>
          </p15:clr>
        </p15:guide>
        <p15:guide id="18" pos="69515">
          <p15:clr>
            <a:srgbClr val="A4A3A4"/>
          </p15:clr>
        </p15:guide>
        <p15:guide id="19" pos="72467">
          <p15:clr>
            <a:srgbClr val="A4A3A4"/>
          </p15:clr>
        </p15:guide>
        <p15:guide id="20" pos="79040">
          <p15:clr>
            <a:srgbClr val="A4A3A4"/>
          </p15:clr>
        </p15:guide>
        <p15:guide id="21" pos="81961">
          <p15:clr>
            <a:srgbClr val="A4A3A4"/>
          </p15:clr>
        </p15:guide>
        <p15:guide id="22" pos="88516">
          <p15:clr>
            <a:srgbClr val="A4A3A4"/>
          </p15:clr>
        </p15:guide>
        <p15:guide id="23" pos="91484">
          <p15:clr>
            <a:srgbClr val="A4A3A4"/>
          </p15:clr>
        </p15:guide>
        <p15:guide id="24" pos="98013">
          <p15:clr>
            <a:srgbClr val="A4A3A4"/>
          </p15:clr>
        </p15:guide>
        <p15:guide id="25" pos="100983">
          <p15:clr>
            <a:srgbClr val="A4A3A4"/>
          </p15:clr>
        </p15:guide>
        <p15:guide id="26" pos="107528">
          <p15:clr>
            <a:srgbClr val="A4A3A4"/>
          </p15:clr>
        </p15:guide>
        <p15:guide id="27" pos="110460">
          <p15:clr>
            <a:srgbClr val="A4A3A4"/>
          </p15:clr>
        </p15:guide>
        <p15:guide id="28" orient="horz" pos="14488">
          <p15:clr>
            <a:srgbClr val="5ACBF0"/>
          </p15:clr>
        </p15:guide>
        <p15:guide id="29" orient="horz" pos="20328">
          <p15:clr>
            <a:srgbClr val="5ACBF0"/>
          </p15:clr>
        </p15:guide>
        <p15:guide id="30" orient="horz" pos="4608">
          <p15:clr>
            <a:srgbClr val="5ACBF0"/>
          </p15:clr>
        </p15:guide>
        <p15:guide id="31" pos="614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point with ovw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6084386" y="193567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15" name="Text Placeholder 11">
            <a:extLst>
              <a:ext uri="{FF2B5EF4-FFF2-40B4-BE49-F238E27FC236}">
                <a16:creationId xmlns:a16="http://schemas.microsoft.com/office/drawing/2014/main" id="{8F104F38-45F5-A44C-AFEC-A2CDE9896C18}"/>
              </a:ext>
            </a:extLst>
          </p:cNvPr>
          <p:cNvSpPr>
            <a:spLocks noGrp="1"/>
          </p:cNvSpPr>
          <p:nvPr>
            <p:ph type="body" sz="quarter" idx="17" hasCustomPrompt="1"/>
          </p:nvPr>
        </p:nvSpPr>
        <p:spPr>
          <a:xfrm>
            <a:off x="6084386" y="3370209"/>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7" name="Text Placeholder 11">
            <a:extLst>
              <a:ext uri="{FF2B5EF4-FFF2-40B4-BE49-F238E27FC236}">
                <a16:creationId xmlns:a16="http://schemas.microsoft.com/office/drawing/2014/main" id="{76902BC8-C8DF-B342-BFF6-006CACA4DF3E}"/>
              </a:ext>
            </a:extLst>
          </p:cNvPr>
          <p:cNvSpPr>
            <a:spLocks noGrp="1"/>
          </p:cNvSpPr>
          <p:nvPr>
            <p:ph type="body" sz="quarter" idx="18" hasCustomPrompt="1"/>
          </p:nvPr>
        </p:nvSpPr>
        <p:spPr>
          <a:xfrm>
            <a:off x="6084386" y="480474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8003927" y="2000111"/>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3" name="Text Placeholder 5">
            <a:extLst>
              <a:ext uri="{FF2B5EF4-FFF2-40B4-BE49-F238E27FC236}">
                <a16:creationId xmlns:a16="http://schemas.microsoft.com/office/drawing/2014/main" id="{8499BEAA-1598-C24E-8F13-21FBC20F2A0D}"/>
              </a:ext>
            </a:extLst>
          </p:cNvPr>
          <p:cNvSpPr>
            <a:spLocks noGrp="1"/>
          </p:cNvSpPr>
          <p:nvPr>
            <p:ph type="body" sz="quarter" idx="20" hasCustomPrompt="1"/>
          </p:nvPr>
        </p:nvSpPr>
        <p:spPr>
          <a:xfrm>
            <a:off x="8003927" y="3434646"/>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4" name="Text Placeholder 5">
            <a:extLst>
              <a:ext uri="{FF2B5EF4-FFF2-40B4-BE49-F238E27FC236}">
                <a16:creationId xmlns:a16="http://schemas.microsoft.com/office/drawing/2014/main" id="{3447743D-9D59-2944-8CE6-C8A12788CD10}"/>
              </a:ext>
            </a:extLst>
          </p:cNvPr>
          <p:cNvSpPr>
            <a:spLocks noGrp="1"/>
          </p:cNvSpPr>
          <p:nvPr>
            <p:ph type="body" sz="quarter" idx="21" hasCustomPrompt="1"/>
          </p:nvPr>
        </p:nvSpPr>
        <p:spPr>
          <a:xfrm>
            <a:off x="8003927" y="4869182"/>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4799" y="1986682"/>
            <a:ext cx="4547628" cy="923330"/>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6F090880-6F08-64FC-2258-90BF4CDE42A3}"/>
              </a:ext>
            </a:extLst>
          </p:cNvPr>
          <p:cNvSpPr>
            <a:spLocks noGrp="1"/>
          </p:cNvSpPr>
          <p:nvPr>
            <p:ph type="body" sz="quarter" idx="10" hasCustomPrompt="1"/>
          </p:nvPr>
        </p:nvSpPr>
        <p:spPr>
          <a:xfrm>
            <a:off x="607933" y="949506"/>
            <a:ext cx="4165852" cy="369332"/>
          </a:xfrm>
        </p:spPr>
        <p:txBody>
          <a:bodyPr/>
          <a:lstStyle>
            <a:lvl1pPr>
              <a:defRPr sz="2400">
                <a:latin typeface="Open Sans "/>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0D33E7AC-8C73-78A7-74AE-76FB3559CD9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61394102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0574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x points with overview">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hasCustomPrompt="1"/>
          </p:nvPr>
        </p:nvSpPr>
        <p:spPr>
          <a:xfrm>
            <a:off x="622334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23" name="Text Placeholder 11">
            <a:extLst>
              <a:ext uri="{FF2B5EF4-FFF2-40B4-BE49-F238E27FC236}">
                <a16:creationId xmlns:a16="http://schemas.microsoft.com/office/drawing/2014/main" id="{10D06BD3-4474-D845-BCB1-98284B34811B}"/>
              </a:ext>
            </a:extLst>
          </p:cNvPr>
          <p:cNvSpPr>
            <a:spLocks noGrp="1"/>
          </p:cNvSpPr>
          <p:nvPr>
            <p:ph type="body" sz="quarter" idx="27" hasCustomPrompt="1"/>
          </p:nvPr>
        </p:nvSpPr>
        <p:spPr>
          <a:xfrm>
            <a:off x="614198" y="1988819"/>
            <a:ext cx="3638162" cy="246222"/>
          </a:xfrm>
          <a:prstGeom prst="rect">
            <a:avLst/>
          </a:prstGeom>
        </p:spPr>
        <p:txBody>
          <a:bodyPr anchor="t"/>
          <a:lstStyle>
            <a:lvl1pPr marL="0" indent="0">
              <a:spcBef>
                <a:spcPts val="0"/>
              </a:spcBef>
              <a:buNone/>
              <a:defRPr sz="1600" b="0" i="0" spc="-75">
                <a:solidFill>
                  <a:schemeClr val="bg1"/>
                </a:solidFill>
                <a:latin typeface="+mn-lt"/>
                <a:ea typeface="Segoe UI Semibold" panose="020B0502040204020203" pitchFamily="34" charset="0"/>
                <a:cs typeface="Segoe UI Semibold" panose="020B0502040204020203" pitchFamily="34" charset="0"/>
              </a:defRPr>
            </a:lvl1pPr>
          </a:lstStyle>
          <a:p>
            <a:pPr lvl="0"/>
            <a:r>
              <a:rPr lang="en-US"/>
              <a:t>OVERVIEW</a:t>
            </a:r>
          </a:p>
        </p:txBody>
      </p:sp>
      <p:sp>
        <p:nvSpPr>
          <p:cNvPr id="25" name="Text Placeholder 11">
            <a:extLst>
              <a:ext uri="{FF2B5EF4-FFF2-40B4-BE49-F238E27FC236}">
                <a16:creationId xmlns:a16="http://schemas.microsoft.com/office/drawing/2014/main" id="{A239B9B6-6940-E74C-9384-9649CE1DE7A4}"/>
              </a:ext>
            </a:extLst>
          </p:cNvPr>
          <p:cNvSpPr>
            <a:spLocks noGrp="1"/>
          </p:cNvSpPr>
          <p:nvPr>
            <p:ph type="body" sz="quarter" idx="29" hasCustomPrompt="1"/>
          </p:nvPr>
        </p:nvSpPr>
        <p:spPr>
          <a:xfrm>
            <a:off x="622334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9" name="Text Placeholder 11">
            <a:extLst>
              <a:ext uri="{FF2B5EF4-FFF2-40B4-BE49-F238E27FC236}">
                <a16:creationId xmlns:a16="http://schemas.microsoft.com/office/drawing/2014/main" id="{61117500-6E6E-DD48-AFEF-DF0D533B2BDA}"/>
              </a:ext>
            </a:extLst>
          </p:cNvPr>
          <p:cNvSpPr>
            <a:spLocks noGrp="1"/>
          </p:cNvSpPr>
          <p:nvPr>
            <p:ph type="body" sz="quarter" idx="30" hasCustomPrompt="1"/>
          </p:nvPr>
        </p:nvSpPr>
        <p:spPr>
          <a:xfrm>
            <a:off x="622334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0" name="Text Placeholder 11">
            <a:extLst>
              <a:ext uri="{FF2B5EF4-FFF2-40B4-BE49-F238E27FC236}">
                <a16:creationId xmlns:a16="http://schemas.microsoft.com/office/drawing/2014/main" id="{C0358DAC-2B7B-0C41-AE1F-AD379BBC7F71}"/>
              </a:ext>
            </a:extLst>
          </p:cNvPr>
          <p:cNvSpPr>
            <a:spLocks noGrp="1"/>
          </p:cNvSpPr>
          <p:nvPr>
            <p:ph type="body" sz="quarter" idx="31" hasCustomPrompt="1"/>
          </p:nvPr>
        </p:nvSpPr>
        <p:spPr>
          <a:xfrm>
            <a:off x="622334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1" name="Text Placeholder 11">
            <a:extLst>
              <a:ext uri="{FF2B5EF4-FFF2-40B4-BE49-F238E27FC236}">
                <a16:creationId xmlns:a16="http://schemas.microsoft.com/office/drawing/2014/main" id="{C1A6E4F9-5C48-0A4C-B8B8-D04D1CE71804}"/>
              </a:ext>
            </a:extLst>
          </p:cNvPr>
          <p:cNvSpPr>
            <a:spLocks noGrp="1"/>
          </p:cNvSpPr>
          <p:nvPr>
            <p:ph type="body" sz="quarter" idx="32" hasCustomPrompt="1"/>
          </p:nvPr>
        </p:nvSpPr>
        <p:spPr>
          <a:xfrm>
            <a:off x="807367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2" name="Text Placeholder 11">
            <a:extLst>
              <a:ext uri="{FF2B5EF4-FFF2-40B4-BE49-F238E27FC236}">
                <a16:creationId xmlns:a16="http://schemas.microsoft.com/office/drawing/2014/main" id="{B6325E85-B9ED-FC43-8F20-F9F4D1459193}"/>
              </a:ext>
            </a:extLst>
          </p:cNvPr>
          <p:cNvSpPr>
            <a:spLocks noGrp="1"/>
          </p:cNvSpPr>
          <p:nvPr>
            <p:ph type="body" sz="quarter" idx="33" hasCustomPrompt="1"/>
          </p:nvPr>
        </p:nvSpPr>
        <p:spPr>
          <a:xfrm>
            <a:off x="807367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3" name="Text Placeholder 11">
            <a:extLst>
              <a:ext uri="{FF2B5EF4-FFF2-40B4-BE49-F238E27FC236}">
                <a16:creationId xmlns:a16="http://schemas.microsoft.com/office/drawing/2014/main" id="{1AF8BA04-AFCC-8A49-ADA0-8D58CF3C9D0F}"/>
              </a:ext>
            </a:extLst>
          </p:cNvPr>
          <p:cNvSpPr>
            <a:spLocks noGrp="1"/>
          </p:cNvSpPr>
          <p:nvPr>
            <p:ph type="body" sz="quarter" idx="34" hasCustomPrompt="1"/>
          </p:nvPr>
        </p:nvSpPr>
        <p:spPr>
          <a:xfrm>
            <a:off x="807367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4" name="Text Placeholder 11">
            <a:extLst>
              <a:ext uri="{FF2B5EF4-FFF2-40B4-BE49-F238E27FC236}">
                <a16:creationId xmlns:a16="http://schemas.microsoft.com/office/drawing/2014/main" id="{F41B1817-FFCB-974B-94FF-7A2B098BCC46}"/>
              </a:ext>
            </a:extLst>
          </p:cNvPr>
          <p:cNvSpPr>
            <a:spLocks noGrp="1"/>
          </p:cNvSpPr>
          <p:nvPr>
            <p:ph type="body" sz="quarter" idx="35" hasCustomPrompt="1"/>
          </p:nvPr>
        </p:nvSpPr>
        <p:spPr>
          <a:xfrm>
            <a:off x="807367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5" name="Text Placeholder 11">
            <a:extLst>
              <a:ext uri="{FF2B5EF4-FFF2-40B4-BE49-F238E27FC236}">
                <a16:creationId xmlns:a16="http://schemas.microsoft.com/office/drawing/2014/main" id="{2B61B1F9-75B2-3145-98C8-259F849615D7}"/>
              </a:ext>
            </a:extLst>
          </p:cNvPr>
          <p:cNvSpPr>
            <a:spLocks noGrp="1"/>
          </p:cNvSpPr>
          <p:nvPr>
            <p:ph type="body" sz="quarter" idx="36" hasCustomPrompt="1"/>
          </p:nvPr>
        </p:nvSpPr>
        <p:spPr>
          <a:xfrm>
            <a:off x="9916750"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7" name="Text Placeholder 11">
            <a:extLst>
              <a:ext uri="{FF2B5EF4-FFF2-40B4-BE49-F238E27FC236}">
                <a16:creationId xmlns:a16="http://schemas.microsoft.com/office/drawing/2014/main" id="{B272328B-7E9A-7C44-B337-40EF6BF75DDA}"/>
              </a:ext>
            </a:extLst>
          </p:cNvPr>
          <p:cNvSpPr>
            <a:spLocks noGrp="1"/>
          </p:cNvSpPr>
          <p:nvPr>
            <p:ph type="body" sz="quarter" idx="37" hasCustomPrompt="1"/>
          </p:nvPr>
        </p:nvSpPr>
        <p:spPr>
          <a:xfrm>
            <a:off x="9916750"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9" name="Text Placeholder 11">
            <a:extLst>
              <a:ext uri="{FF2B5EF4-FFF2-40B4-BE49-F238E27FC236}">
                <a16:creationId xmlns:a16="http://schemas.microsoft.com/office/drawing/2014/main" id="{E07F5269-1D57-8541-912C-92C327118BDB}"/>
              </a:ext>
            </a:extLst>
          </p:cNvPr>
          <p:cNvSpPr>
            <a:spLocks noGrp="1"/>
          </p:cNvSpPr>
          <p:nvPr>
            <p:ph type="body" sz="quarter" idx="38" hasCustomPrompt="1"/>
          </p:nvPr>
        </p:nvSpPr>
        <p:spPr>
          <a:xfrm>
            <a:off x="9916750"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40" name="Text Placeholder 11">
            <a:extLst>
              <a:ext uri="{FF2B5EF4-FFF2-40B4-BE49-F238E27FC236}">
                <a16:creationId xmlns:a16="http://schemas.microsoft.com/office/drawing/2014/main" id="{3CA5E5DF-A4C2-EE4C-92AF-BE4620961697}"/>
              </a:ext>
            </a:extLst>
          </p:cNvPr>
          <p:cNvSpPr>
            <a:spLocks noGrp="1"/>
          </p:cNvSpPr>
          <p:nvPr>
            <p:ph type="body" sz="quarter" idx="39" hasCustomPrompt="1"/>
          </p:nvPr>
        </p:nvSpPr>
        <p:spPr>
          <a:xfrm>
            <a:off x="9916750"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46" name="Content Placeholder 2">
            <a:extLst>
              <a:ext uri="{FF2B5EF4-FFF2-40B4-BE49-F238E27FC236}">
                <a16:creationId xmlns:a16="http://schemas.microsoft.com/office/drawing/2014/main" id="{8CC3960C-1646-F044-A999-760C1EA1B7A1}"/>
              </a:ext>
            </a:extLst>
          </p:cNvPr>
          <p:cNvSpPr>
            <a:spLocks noGrp="1"/>
          </p:cNvSpPr>
          <p:nvPr>
            <p:ph sz="quarter" idx="40" hasCustomPrompt="1"/>
          </p:nvPr>
        </p:nvSpPr>
        <p:spPr>
          <a:xfrm>
            <a:off x="607934" y="2385784"/>
            <a:ext cx="3644425"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1D7CBEB2-9499-2F05-8090-4EBA8BF81729}"/>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4F455C91-97D8-FF41-FAF4-B096DBEE258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42054191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points \ 3 columns">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1EC5FC21-F37F-4DB9-8B63-8D6C8B7043B4}"/>
              </a:ext>
            </a:extLst>
          </p:cNvPr>
          <p:cNvSpPr>
            <a:spLocks noGrp="1"/>
          </p:cNvSpPr>
          <p:nvPr>
            <p:ph type="body" sz="quarter" idx="16" hasCustomPrompt="1"/>
          </p:nvPr>
        </p:nvSpPr>
        <p:spPr>
          <a:xfrm>
            <a:off x="3390715"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3" name="Text Placeholder 5">
            <a:extLst>
              <a:ext uri="{FF2B5EF4-FFF2-40B4-BE49-F238E27FC236}">
                <a16:creationId xmlns:a16="http://schemas.microsoft.com/office/drawing/2014/main" id="{08737412-3D70-453A-A41A-B5C82CFAE8C2}"/>
              </a:ext>
            </a:extLst>
          </p:cNvPr>
          <p:cNvSpPr>
            <a:spLocks noGrp="1"/>
          </p:cNvSpPr>
          <p:nvPr>
            <p:ph type="body" sz="quarter" idx="19" hasCustomPrompt="1"/>
          </p:nvPr>
        </p:nvSpPr>
        <p:spPr>
          <a:xfrm>
            <a:off x="3386490"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 name="Text Placeholder 11">
            <a:extLst>
              <a:ext uri="{FF2B5EF4-FFF2-40B4-BE49-F238E27FC236}">
                <a16:creationId xmlns:a16="http://schemas.microsoft.com/office/drawing/2014/main" id="{F9D046F9-2A76-47FB-9B20-5B6133C342E7}"/>
              </a:ext>
            </a:extLst>
          </p:cNvPr>
          <p:cNvSpPr>
            <a:spLocks noGrp="1"/>
          </p:cNvSpPr>
          <p:nvPr>
            <p:ph type="body" sz="quarter" idx="41" hasCustomPrompt="1"/>
          </p:nvPr>
        </p:nvSpPr>
        <p:spPr>
          <a:xfrm>
            <a:off x="5237936"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5" name="Text Placeholder 5">
            <a:extLst>
              <a:ext uri="{FF2B5EF4-FFF2-40B4-BE49-F238E27FC236}">
                <a16:creationId xmlns:a16="http://schemas.microsoft.com/office/drawing/2014/main" id="{B80A0A13-21C1-4535-9B2C-90BE24B2DE8E}"/>
              </a:ext>
            </a:extLst>
          </p:cNvPr>
          <p:cNvSpPr>
            <a:spLocks noGrp="1"/>
          </p:cNvSpPr>
          <p:nvPr>
            <p:ph type="body" sz="quarter" idx="42" hasCustomPrompt="1"/>
          </p:nvPr>
        </p:nvSpPr>
        <p:spPr>
          <a:xfrm>
            <a:off x="5233711"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6" name="Text Placeholder 11">
            <a:extLst>
              <a:ext uri="{FF2B5EF4-FFF2-40B4-BE49-F238E27FC236}">
                <a16:creationId xmlns:a16="http://schemas.microsoft.com/office/drawing/2014/main" id="{1B5F31AC-4CCA-4A6C-AC5F-E68D14736E64}"/>
              </a:ext>
            </a:extLst>
          </p:cNvPr>
          <p:cNvSpPr>
            <a:spLocks noGrp="1"/>
          </p:cNvSpPr>
          <p:nvPr>
            <p:ph type="body" sz="quarter" idx="43" hasCustomPrompt="1"/>
          </p:nvPr>
        </p:nvSpPr>
        <p:spPr>
          <a:xfrm>
            <a:off x="7089382"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7" name="Text Placeholder 5">
            <a:extLst>
              <a:ext uri="{FF2B5EF4-FFF2-40B4-BE49-F238E27FC236}">
                <a16:creationId xmlns:a16="http://schemas.microsoft.com/office/drawing/2014/main" id="{7BD4E321-20A8-4721-90C8-E0D4B7A5EF44}"/>
              </a:ext>
            </a:extLst>
          </p:cNvPr>
          <p:cNvSpPr>
            <a:spLocks noGrp="1"/>
          </p:cNvSpPr>
          <p:nvPr>
            <p:ph type="body" sz="quarter" idx="44" hasCustomPrompt="1"/>
          </p:nvPr>
        </p:nvSpPr>
        <p:spPr>
          <a:xfrm>
            <a:off x="7085157"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8" name="Text Placeholder 11">
            <a:extLst>
              <a:ext uri="{FF2B5EF4-FFF2-40B4-BE49-F238E27FC236}">
                <a16:creationId xmlns:a16="http://schemas.microsoft.com/office/drawing/2014/main" id="{22B6C17E-49E4-4A26-8681-B7B0F4998898}"/>
              </a:ext>
            </a:extLst>
          </p:cNvPr>
          <p:cNvSpPr>
            <a:spLocks noGrp="1"/>
          </p:cNvSpPr>
          <p:nvPr>
            <p:ph type="body" sz="quarter" idx="45" hasCustomPrompt="1"/>
          </p:nvPr>
        </p:nvSpPr>
        <p:spPr>
          <a:xfrm>
            <a:off x="3390715"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9" name="Text Placeholder 5">
            <a:extLst>
              <a:ext uri="{FF2B5EF4-FFF2-40B4-BE49-F238E27FC236}">
                <a16:creationId xmlns:a16="http://schemas.microsoft.com/office/drawing/2014/main" id="{67AD932C-CB75-4759-8008-FCDC4081BD04}"/>
              </a:ext>
            </a:extLst>
          </p:cNvPr>
          <p:cNvSpPr>
            <a:spLocks noGrp="1"/>
          </p:cNvSpPr>
          <p:nvPr>
            <p:ph type="body" sz="quarter" idx="46" hasCustomPrompt="1"/>
          </p:nvPr>
        </p:nvSpPr>
        <p:spPr>
          <a:xfrm>
            <a:off x="3386490"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0" name="Text Placeholder 11">
            <a:extLst>
              <a:ext uri="{FF2B5EF4-FFF2-40B4-BE49-F238E27FC236}">
                <a16:creationId xmlns:a16="http://schemas.microsoft.com/office/drawing/2014/main" id="{D3F8473A-A3E9-4A8D-A219-0FA10E5358E0}"/>
              </a:ext>
            </a:extLst>
          </p:cNvPr>
          <p:cNvSpPr>
            <a:spLocks noGrp="1"/>
          </p:cNvSpPr>
          <p:nvPr>
            <p:ph type="body" sz="quarter" idx="47" hasCustomPrompt="1"/>
          </p:nvPr>
        </p:nvSpPr>
        <p:spPr>
          <a:xfrm>
            <a:off x="5237936"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5">
            <a:extLst>
              <a:ext uri="{FF2B5EF4-FFF2-40B4-BE49-F238E27FC236}">
                <a16:creationId xmlns:a16="http://schemas.microsoft.com/office/drawing/2014/main" id="{397FD6B3-89C8-4F91-8583-F3B70602A3D3}"/>
              </a:ext>
            </a:extLst>
          </p:cNvPr>
          <p:cNvSpPr>
            <a:spLocks noGrp="1"/>
          </p:cNvSpPr>
          <p:nvPr>
            <p:ph type="body" sz="quarter" idx="48" hasCustomPrompt="1"/>
          </p:nvPr>
        </p:nvSpPr>
        <p:spPr>
          <a:xfrm>
            <a:off x="5233711"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2" name="Text Placeholder 11">
            <a:extLst>
              <a:ext uri="{FF2B5EF4-FFF2-40B4-BE49-F238E27FC236}">
                <a16:creationId xmlns:a16="http://schemas.microsoft.com/office/drawing/2014/main" id="{1A959D81-EBC2-417B-A29D-8E9E3BFEA113}"/>
              </a:ext>
            </a:extLst>
          </p:cNvPr>
          <p:cNvSpPr>
            <a:spLocks noGrp="1"/>
          </p:cNvSpPr>
          <p:nvPr>
            <p:ph type="body" sz="quarter" idx="49" hasCustomPrompt="1"/>
          </p:nvPr>
        </p:nvSpPr>
        <p:spPr>
          <a:xfrm>
            <a:off x="7089382"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5">
            <a:extLst>
              <a:ext uri="{FF2B5EF4-FFF2-40B4-BE49-F238E27FC236}">
                <a16:creationId xmlns:a16="http://schemas.microsoft.com/office/drawing/2014/main" id="{23127EC6-181F-4DCC-906E-6D6257D2D039}"/>
              </a:ext>
            </a:extLst>
          </p:cNvPr>
          <p:cNvSpPr>
            <a:spLocks noGrp="1"/>
          </p:cNvSpPr>
          <p:nvPr>
            <p:ph type="body" sz="quarter" idx="50" hasCustomPrompt="1"/>
          </p:nvPr>
        </p:nvSpPr>
        <p:spPr>
          <a:xfrm>
            <a:off x="7085157"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5" name="Text Placeholder 6">
            <a:extLst>
              <a:ext uri="{FF2B5EF4-FFF2-40B4-BE49-F238E27FC236}">
                <a16:creationId xmlns:a16="http://schemas.microsoft.com/office/drawing/2014/main" id="{AB4AE213-3C65-160D-8ED4-F4C488E7F41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16" name="Title Placeholder 1">
            <a:extLst>
              <a:ext uri="{FF2B5EF4-FFF2-40B4-BE49-F238E27FC236}">
                <a16:creationId xmlns:a16="http://schemas.microsoft.com/office/drawing/2014/main" id="{CE65C4F5-D9EC-58CD-3662-4BBE0D283D4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9428276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object 36">
            <a:extLst>
              <a:ext uri="{FF2B5EF4-FFF2-40B4-BE49-F238E27FC236}">
                <a16:creationId xmlns:a16="http://schemas.microsoft.com/office/drawing/2014/main" id="{994169B6-5098-4604-9A3B-747B7FC4D9B9}"/>
              </a:ext>
            </a:extLst>
          </p:cNvPr>
          <p:cNvSpPr/>
          <p:nvPr userDrawn="1"/>
        </p:nvSpPr>
        <p:spPr>
          <a:xfrm flipH="1">
            <a:off x="9607521" y="23315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5" name="object 20">
            <a:extLst>
              <a:ext uri="{FF2B5EF4-FFF2-40B4-BE49-F238E27FC236}">
                <a16:creationId xmlns:a16="http://schemas.microsoft.com/office/drawing/2014/main" id="{31C8D16A-3AE9-434D-A93C-999E19DD3C41}"/>
              </a:ext>
            </a:extLst>
          </p:cNvPr>
          <p:cNvSpPr txBox="1"/>
          <p:nvPr userDrawn="1"/>
        </p:nvSpPr>
        <p:spPr>
          <a:xfrm>
            <a:off x="882564" y="1956421"/>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6" name="object 30">
            <a:extLst>
              <a:ext uri="{FF2B5EF4-FFF2-40B4-BE49-F238E27FC236}">
                <a16:creationId xmlns:a16="http://schemas.microsoft.com/office/drawing/2014/main" id="{169B225C-F902-4F4C-B83B-DC1FF248AFF8}"/>
              </a:ext>
            </a:extLst>
          </p:cNvPr>
          <p:cNvSpPr/>
          <p:nvPr userDrawn="1"/>
        </p:nvSpPr>
        <p:spPr>
          <a:xfrm>
            <a:off x="798208" y="1995867"/>
            <a:ext cx="0" cy="1157504"/>
          </a:xfrm>
          <a:custGeom>
            <a:avLst/>
            <a:gdLst/>
            <a:ahLst/>
            <a:cxnLst/>
            <a:rect l="l" t="t" r="r" b="b"/>
            <a:pathLst>
              <a:path h="1908810">
                <a:moveTo>
                  <a:pt x="0" y="0"/>
                </a:moveTo>
                <a:lnTo>
                  <a:pt x="0" y="1908413"/>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7" name="object 32">
            <a:extLst>
              <a:ext uri="{FF2B5EF4-FFF2-40B4-BE49-F238E27FC236}">
                <a16:creationId xmlns:a16="http://schemas.microsoft.com/office/drawing/2014/main" id="{C11D48EF-664F-4B57-8C61-332CCF9F2A89}"/>
              </a:ext>
            </a:extLst>
          </p:cNvPr>
          <p:cNvSpPr/>
          <p:nvPr userDrawn="1"/>
        </p:nvSpPr>
        <p:spPr>
          <a:xfrm>
            <a:off x="612537" y="3371221"/>
            <a:ext cx="0" cy="1524856"/>
          </a:xfrm>
          <a:custGeom>
            <a:avLst/>
            <a:gdLst/>
            <a:ahLst/>
            <a:cxnLst/>
            <a:rect l="l" t="t" r="r" b="b"/>
            <a:pathLst>
              <a:path h="2514600">
                <a:moveTo>
                  <a:pt x="0" y="0"/>
                </a:moveTo>
                <a:lnTo>
                  <a:pt x="0" y="2514331"/>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8" name="object 36">
            <a:extLst>
              <a:ext uri="{FF2B5EF4-FFF2-40B4-BE49-F238E27FC236}">
                <a16:creationId xmlns:a16="http://schemas.microsoft.com/office/drawing/2014/main" id="{6BC76D20-5F49-48CD-A816-70854D4F1902}"/>
              </a:ext>
            </a:extLst>
          </p:cNvPr>
          <p:cNvSpPr/>
          <p:nvPr userDrawn="1"/>
        </p:nvSpPr>
        <p:spPr>
          <a:xfrm flipH="1">
            <a:off x="10666563" y="33602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9" name="object 37">
            <a:extLst>
              <a:ext uri="{FF2B5EF4-FFF2-40B4-BE49-F238E27FC236}">
                <a16:creationId xmlns:a16="http://schemas.microsoft.com/office/drawing/2014/main" id="{27FBC586-A5F4-4619-9E78-16D8A020BE2D}"/>
              </a:ext>
            </a:extLst>
          </p:cNvPr>
          <p:cNvSpPr/>
          <p:nvPr userDrawn="1"/>
        </p:nvSpPr>
        <p:spPr>
          <a:xfrm flipH="1">
            <a:off x="4671415" y="2304698"/>
            <a:ext cx="38953" cy="848502"/>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0" name="object 38">
            <a:extLst>
              <a:ext uri="{FF2B5EF4-FFF2-40B4-BE49-F238E27FC236}">
                <a16:creationId xmlns:a16="http://schemas.microsoft.com/office/drawing/2014/main" id="{FD7D0875-1B1B-48D3-A555-34C9212B20A5}"/>
              </a:ext>
            </a:extLst>
          </p:cNvPr>
          <p:cNvSpPr/>
          <p:nvPr userDrawn="1"/>
        </p:nvSpPr>
        <p:spPr>
          <a:xfrm>
            <a:off x="6553137" y="1969512"/>
            <a:ext cx="0" cy="1183688"/>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1" name="object 39">
            <a:extLst>
              <a:ext uri="{FF2B5EF4-FFF2-40B4-BE49-F238E27FC236}">
                <a16:creationId xmlns:a16="http://schemas.microsoft.com/office/drawing/2014/main" id="{BD5F6273-5707-459F-894D-529E391591A5}"/>
              </a:ext>
            </a:extLst>
          </p:cNvPr>
          <p:cNvSpPr/>
          <p:nvPr userDrawn="1"/>
        </p:nvSpPr>
        <p:spPr>
          <a:xfrm>
            <a:off x="5038270" y="3424260"/>
            <a:ext cx="144818" cy="1231560"/>
          </a:xfrm>
          <a:custGeom>
            <a:avLst/>
            <a:gdLst/>
            <a:ahLst/>
            <a:cxnLst/>
            <a:rect l="l" t="t" r="r" b="b"/>
            <a:pathLst>
              <a:path h="1099820">
                <a:moveTo>
                  <a:pt x="0" y="0"/>
                </a:moveTo>
                <a:lnTo>
                  <a:pt x="0" y="1099212"/>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cxnSp>
        <p:nvCxnSpPr>
          <p:cNvPr id="13" name="Straight Connector 12">
            <a:extLst>
              <a:ext uri="{FF2B5EF4-FFF2-40B4-BE49-F238E27FC236}">
                <a16:creationId xmlns:a16="http://schemas.microsoft.com/office/drawing/2014/main" id="{C4054DFD-CDA6-457D-972D-D5AB4E60C7C6}"/>
              </a:ext>
            </a:extLst>
          </p:cNvPr>
          <p:cNvCxnSpPr>
            <a:cxnSpLocks/>
          </p:cNvCxnSpPr>
          <p:nvPr userDrawn="1"/>
        </p:nvCxnSpPr>
        <p:spPr>
          <a:xfrm>
            <a:off x="615945" y="3581094"/>
            <a:ext cx="11078724" cy="0"/>
          </a:xfrm>
          <a:prstGeom prst="line">
            <a:avLst/>
          </a:prstGeom>
          <a:noFill/>
          <a:ln w="25400" cap="rnd" cmpd="sng" algn="ctr">
            <a:solidFill>
              <a:srgbClr val="A0EBB2"/>
            </a:solidFill>
            <a:prstDash val="solid"/>
            <a:round/>
          </a:ln>
          <a:effectLst/>
        </p:spPr>
      </p:cxnSp>
      <p:grpSp>
        <p:nvGrpSpPr>
          <p:cNvPr id="14" name="Group 13">
            <a:extLst>
              <a:ext uri="{FF2B5EF4-FFF2-40B4-BE49-F238E27FC236}">
                <a16:creationId xmlns:a16="http://schemas.microsoft.com/office/drawing/2014/main" id="{7F1F0347-9CC3-4FC9-A0C2-A268E3F0921E}"/>
              </a:ext>
            </a:extLst>
          </p:cNvPr>
          <p:cNvGrpSpPr/>
          <p:nvPr userDrawn="1"/>
        </p:nvGrpSpPr>
        <p:grpSpPr>
          <a:xfrm>
            <a:off x="608826" y="3092665"/>
            <a:ext cx="11085836" cy="338561"/>
            <a:chOff x="1125028" y="5369125"/>
            <a:chExt cx="20817884" cy="570578"/>
          </a:xfrm>
          <a:solidFill>
            <a:schemeClr val="accent1">
              <a:lumMod val="60000"/>
              <a:lumOff val="40000"/>
            </a:schemeClr>
          </a:solidFill>
        </p:grpSpPr>
        <p:sp>
          <p:nvSpPr>
            <p:cNvPr id="15" name="Title 3">
              <a:extLst>
                <a:ext uri="{FF2B5EF4-FFF2-40B4-BE49-F238E27FC236}">
                  <a16:creationId xmlns:a16="http://schemas.microsoft.com/office/drawing/2014/main" id="{8533E4B4-F1F6-49C3-8517-216AE9290C4E}"/>
                </a:ext>
              </a:extLst>
            </p:cNvPr>
            <p:cNvSpPr txBox="1">
              <a:spLocks/>
            </p:cNvSpPr>
            <p:nvPr/>
          </p:nvSpPr>
          <p:spPr>
            <a:xfrm>
              <a:off x="1125028"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16" name="Title 3">
              <a:extLst>
                <a:ext uri="{FF2B5EF4-FFF2-40B4-BE49-F238E27FC236}">
                  <a16:creationId xmlns:a16="http://schemas.microsoft.com/office/drawing/2014/main" id="{94E3242B-534D-4613-9D79-8019CE0E1553}"/>
                </a:ext>
              </a:extLst>
            </p:cNvPr>
            <p:cNvSpPr txBox="1">
              <a:spLocks/>
            </p:cNvSpPr>
            <p:nvPr/>
          </p:nvSpPr>
          <p:spPr>
            <a:xfrm>
              <a:off x="2355940" y="5369128"/>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17" name="Title 3">
              <a:extLst>
                <a:ext uri="{FF2B5EF4-FFF2-40B4-BE49-F238E27FC236}">
                  <a16:creationId xmlns:a16="http://schemas.microsoft.com/office/drawing/2014/main" id="{EFA96FFA-773F-49AA-828A-5B8985BEE110}"/>
                </a:ext>
              </a:extLst>
            </p:cNvPr>
            <p:cNvSpPr txBox="1">
              <a:spLocks/>
            </p:cNvSpPr>
            <p:nvPr/>
          </p:nvSpPr>
          <p:spPr>
            <a:xfrm>
              <a:off x="3586851"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18" name="Title 3">
              <a:extLst>
                <a:ext uri="{FF2B5EF4-FFF2-40B4-BE49-F238E27FC236}">
                  <a16:creationId xmlns:a16="http://schemas.microsoft.com/office/drawing/2014/main" id="{3A36103B-6AB6-4D97-825C-C2804EA081FA}"/>
                </a:ext>
              </a:extLst>
            </p:cNvPr>
            <p:cNvSpPr txBox="1">
              <a:spLocks/>
            </p:cNvSpPr>
            <p:nvPr/>
          </p:nvSpPr>
          <p:spPr>
            <a:xfrm>
              <a:off x="4817763"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19" name="Title 3">
              <a:extLst>
                <a:ext uri="{FF2B5EF4-FFF2-40B4-BE49-F238E27FC236}">
                  <a16:creationId xmlns:a16="http://schemas.microsoft.com/office/drawing/2014/main" id="{BB373AED-2BA0-4967-A7E9-2D86816CD623}"/>
                </a:ext>
              </a:extLst>
            </p:cNvPr>
            <p:cNvSpPr txBox="1">
              <a:spLocks/>
            </p:cNvSpPr>
            <p:nvPr/>
          </p:nvSpPr>
          <p:spPr>
            <a:xfrm>
              <a:off x="604867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sp>
          <p:nvSpPr>
            <p:cNvPr id="20" name="Title 3">
              <a:extLst>
                <a:ext uri="{FF2B5EF4-FFF2-40B4-BE49-F238E27FC236}">
                  <a16:creationId xmlns:a16="http://schemas.microsoft.com/office/drawing/2014/main" id="{27CFCB55-BF17-4069-BB10-188287BAFC0C}"/>
                </a:ext>
              </a:extLst>
            </p:cNvPr>
            <p:cNvSpPr txBox="1">
              <a:spLocks/>
            </p:cNvSpPr>
            <p:nvPr/>
          </p:nvSpPr>
          <p:spPr>
            <a:xfrm>
              <a:off x="7279589"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Dec</a:t>
              </a:r>
            </a:p>
          </p:txBody>
        </p:sp>
        <p:sp>
          <p:nvSpPr>
            <p:cNvPr id="21" name="Title 3">
              <a:extLst>
                <a:ext uri="{FF2B5EF4-FFF2-40B4-BE49-F238E27FC236}">
                  <a16:creationId xmlns:a16="http://schemas.microsoft.com/office/drawing/2014/main" id="{F5B77C7E-E389-4630-BCD0-3B36C57B8982}"/>
                </a:ext>
              </a:extLst>
            </p:cNvPr>
            <p:cNvSpPr txBox="1">
              <a:spLocks/>
            </p:cNvSpPr>
            <p:nvPr/>
          </p:nvSpPr>
          <p:spPr>
            <a:xfrm>
              <a:off x="8510500"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Jan</a:t>
              </a:r>
            </a:p>
          </p:txBody>
        </p:sp>
        <p:sp>
          <p:nvSpPr>
            <p:cNvPr id="22" name="Title 3">
              <a:extLst>
                <a:ext uri="{FF2B5EF4-FFF2-40B4-BE49-F238E27FC236}">
                  <a16:creationId xmlns:a16="http://schemas.microsoft.com/office/drawing/2014/main" id="{23BE0615-C266-415D-BE69-5B7D1308E40E}"/>
                </a:ext>
              </a:extLst>
            </p:cNvPr>
            <p:cNvSpPr txBox="1">
              <a:spLocks/>
            </p:cNvSpPr>
            <p:nvPr/>
          </p:nvSpPr>
          <p:spPr>
            <a:xfrm>
              <a:off x="9741412"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Feb</a:t>
              </a:r>
            </a:p>
          </p:txBody>
        </p:sp>
        <p:sp>
          <p:nvSpPr>
            <p:cNvPr id="23" name="Title 3">
              <a:extLst>
                <a:ext uri="{FF2B5EF4-FFF2-40B4-BE49-F238E27FC236}">
                  <a16:creationId xmlns:a16="http://schemas.microsoft.com/office/drawing/2014/main" id="{467E4D54-E373-49DB-B163-BDF18174F0EF}"/>
                </a:ext>
              </a:extLst>
            </p:cNvPr>
            <p:cNvSpPr txBox="1">
              <a:spLocks/>
            </p:cNvSpPr>
            <p:nvPr/>
          </p:nvSpPr>
          <p:spPr>
            <a:xfrm>
              <a:off x="10972324"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Mar</a:t>
              </a:r>
            </a:p>
          </p:txBody>
        </p:sp>
        <p:sp>
          <p:nvSpPr>
            <p:cNvPr id="24" name="Title 3">
              <a:extLst>
                <a:ext uri="{FF2B5EF4-FFF2-40B4-BE49-F238E27FC236}">
                  <a16:creationId xmlns:a16="http://schemas.microsoft.com/office/drawing/2014/main" id="{B7561658-CE2D-4101-B111-D7462A79261E}"/>
                </a:ext>
              </a:extLst>
            </p:cNvPr>
            <p:cNvSpPr txBox="1">
              <a:spLocks/>
            </p:cNvSpPr>
            <p:nvPr/>
          </p:nvSpPr>
          <p:spPr>
            <a:xfrm>
              <a:off x="12203236"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Apr</a:t>
              </a:r>
            </a:p>
          </p:txBody>
        </p:sp>
        <p:sp>
          <p:nvSpPr>
            <p:cNvPr id="25" name="Title 3">
              <a:extLst>
                <a:ext uri="{FF2B5EF4-FFF2-40B4-BE49-F238E27FC236}">
                  <a16:creationId xmlns:a16="http://schemas.microsoft.com/office/drawing/2014/main" id="{B0BE805D-8B2B-441E-B956-A4D4A28B0ECE}"/>
                </a:ext>
              </a:extLst>
            </p:cNvPr>
            <p:cNvSpPr txBox="1">
              <a:spLocks/>
            </p:cNvSpPr>
            <p:nvPr/>
          </p:nvSpPr>
          <p:spPr>
            <a:xfrm>
              <a:off x="1343414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May</a:t>
              </a:r>
            </a:p>
          </p:txBody>
        </p:sp>
        <p:sp>
          <p:nvSpPr>
            <p:cNvPr id="26" name="Title 3">
              <a:extLst>
                <a:ext uri="{FF2B5EF4-FFF2-40B4-BE49-F238E27FC236}">
                  <a16:creationId xmlns:a16="http://schemas.microsoft.com/office/drawing/2014/main" id="{09D36D56-6D7E-4662-B3C7-9495B9076147}"/>
                </a:ext>
              </a:extLst>
            </p:cNvPr>
            <p:cNvSpPr txBox="1">
              <a:spLocks/>
            </p:cNvSpPr>
            <p:nvPr/>
          </p:nvSpPr>
          <p:spPr>
            <a:xfrm>
              <a:off x="14665065"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Jun</a:t>
              </a:r>
            </a:p>
          </p:txBody>
        </p:sp>
        <p:sp>
          <p:nvSpPr>
            <p:cNvPr id="27" name="Title 3">
              <a:extLst>
                <a:ext uri="{FF2B5EF4-FFF2-40B4-BE49-F238E27FC236}">
                  <a16:creationId xmlns:a16="http://schemas.microsoft.com/office/drawing/2014/main" id="{8DE43A28-E2C3-424D-923E-A3F2EDA0F0E5}"/>
                </a:ext>
              </a:extLst>
            </p:cNvPr>
            <p:cNvSpPr txBox="1">
              <a:spLocks/>
            </p:cNvSpPr>
            <p:nvPr/>
          </p:nvSpPr>
          <p:spPr>
            <a:xfrm>
              <a:off x="15895980" y="5369136"/>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28" name="Title 3">
              <a:extLst>
                <a:ext uri="{FF2B5EF4-FFF2-40B4-BE49-F238E27FC236}">
                  <a16:creationId xmlns:a16="http://schemas.microsoft.com/office/drawing/2014/main" id="{EDD9E3DD-8F2E-4A16-B592-75952DD37D11}"/>
                </a:ext>
              </a:extLst>
            </p:cNvPr>
            <p:cNvSpPr txBox="1">
              <a:spLocks/>
            </p:cNvSpPr>
            <p:nvPr/>
          </p:nvSpPr>
          <p:spPr>
            <a:xfrm>
              <a:off x="17126892"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31" name="Title 3">
              <a:extLst>
                <a:ext uri="{FF2B5EF4-FFF2-40B4-BE49-F238E27FC236}">
                  <a16:creationId xmlns:a16="http://schemas.microsoft.com/office/drawing/2014/main" id="{77F369C2-724E-40A7-8673-2BB353A1151A}"/>
                </a:ext>
              </a:extLst>
            </p:cNvPr>
            <p:cNvSpPr txBox="1">
              <a:spLocks/>
            </p:cNvSpPr>
            <p:nvPr/>
          </p:nvSpPr>
          <p:spPr>
            <a:xfrm>
              <a:off x="18357804" y="5369131"/>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32" name="Title 3">
              <a:extLst>
                <a:ext uri="{FF2B5EF4-FFF2-40B4-BE49-F238E27FC236}">
                  <a16:creationId xmlns:a16="http://schemas.microsoft.com/office/drawing/2014/main" id="{B5CB6AD4-701C-45FD-8E3C-5CF54B79C1DF}"/>
                </a:ext>
              </a:extLst>
            </p:cNvPr>
            <p:cNvSpPr txBox="1">
              <a:spLocks/>
            </p:cNvSpPr>
            <p:nvPr/>
          </p:nvSpPr>
          <p:spPr>
            <a:xfrm>
              <a:off x="19588716" y="536912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33" name="Title 3">
              <a:extLst>
                <a:ext uri="{FF2B5EF4-FFF2-40B4-BE49-F238E27FC236}">
                  <a16:creationId xmlns:a16="http://schemas.microsoft.com/office/drawing/2014/main" id="{197419B0-BCBC-4E6A-A93C-9C60D30C4A33}"/>
                </a:ext>
              </a:extLst>
            </p:cNvPr>
            <p:cNvSpPr txBox="1">
              <a:spLocks/>
            </p:cNvSpPr>
            <p:nvPr/>
          </p:nvSpPr>
          <p:spPr>
            <a:xfrm>
              <a:off x="20819633" y="5369125"/>
              <a:ext cx="1123279" cy="570566"/>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grpSp>
      <p:cxnSp>
        <p:nvCxnSpPr>
          <p:cNvPr id="34" name="Straight Connector 33">
            <a:extLst>
              <a:ext uri="{FF2B5EF4-FFF2-40B4-BE49-F238E27FC236}">
                <a16:creationId xmlns:a16="http://schemas.microsoft.com/office/drawing/2014/main" id="{87E7A264-4CEE-441B-A8E5-E94E64873DFA}"/>
              </a:ext>
            </a:extLst>
          </p:cNvPr>
          <p:cNvCxnSpPr>
            <a:cxnSpLocks/>
          </p:cNvCxnSpPr>
          <p:nvPr userDrawn="1"/>
        </p:nvCxnSpPr>
        <p:spPr>
          <a:xfrm flipV="1">
            <a:off x="11613731" y="3578026"/>
            <a:ext cx="2583298" cy="4038"/>
          </a:xfrm>
          <a:prstGeom prst="line">
            <a:avLst/>
          </a:prstGeom>
          <a:noFill/>
          <a:ln w="25400" cap="rnd" cmpd="sng" algn="ctr">
            <a:solidFill>
              <a:sysClr val="window" lastClr="FFFFFF">
                <a:lumMod val="95000"/>
              </a:sysClr>
            </a:solidFill>
            <a:prstDash val="sysDash"/>
            <a:round/>
          </a:ln>
          <a:effectLst/>
        </p:spPr>
      </p:cxnSp>
      <p:sp>
        <p:nvSpPr>
          <p:cNvPr id="35" name="TextBox 34" descr="Product roadmap for 2021 visual graph">
            <a:extLst>
              <a:ext uri="{FF2B5EF4-FFF2-40B4-BE49-F238E27FC236}">
                <a16:creationId xmlns:a16="http://schemas.microsoft.com/office/drawing/2014/main" id="{9A0C0E71-A233-4FCA-8749-06A20A57B45A}"/>
              </a:ext>
            </a:extLst>
          </p:cNvPr>
          <p:cNvSpPr txBox="1"/>
          <p:nvPr userDrawn="1"/>
        </p:nvSpPr>
        <p:spPr>
          <a:xfrm>
            <a:off x="260626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FY22Q2</a:t>
            </a:r>
          </a:p>
        </p:txBody>
      </p:sp>
      <p:sp>
        <p:nvSpPr>
          <p:cNvPr id="36" name="TextBox 35" descr="Product roadmap for 2021 visual graph">
            <a:extLst>
              <a:ext uri="{FF2B5EF4-FFF2-40B4-BE49-F238E27FC236}">
                <a16:creationId xmlns:a16="http://schemas.microsoft.com/office/drawing/2014/main" id="{E76A558B-2304-46BB-8A9C-26DC4AD0942D}"/>
              </a:ext>
            </a:extLst>
          </p:cNvPr>
          <p:cNvSpPr txBox="1"/>
          <p:nvPr userDrawn="1"/>
        </p:nvSpPr>
        <p:spPr>
          <a:xfrm>
            <a:off x="642567"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FY22Q1</a:t>
            </a:r>
          </a:p>
        </p:txBody>
      </p:sp>
      <p:sp>
        <p:nvSpPr>
          <p:cNvPr id="37" name="Oval 36" descr="Product roadmap for 2021 visual graph">
            <a:extLst>
              <a:ext uri="{FF2B5EF4-FFF2-40B4-BE49-F238E27FC236}">
                <a16:creationId xmlns:a16="http://schemas.microsoft.com/office/drawing/2014/main" id="{6F78DEBD-5ACB-4484-AB75-03585206F9A5}"/>
              </a:ext>
            </a:extLst>
          </p:cNvPr>
          <p:cNvSpPr>
            <a:spLocks noChangeAspect="1"/>
          </p:cNvSpPr>
          <p:nvPr userDrawn="1"/>
        </p:nvSpPr>
        <p:spPr bwMode="auto">
          <a:xfrm flipV="1">
            <a:off x="2471357"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38" name="TextBox 37" descr="Product roadmap for 2021 visual graph">
            <a:extLst>
              <a:ext uri="{FF2B5EF4-FFF2-40B4-BE49-F238E27FC236}">
                <a16:creationId xmlns:a16="http://schemas.microsoft.com/office/drawing/2014/main" id="{81195E7E-4EC4-4A34-A7C8-4CEB6F0CDF2A}"/>
              </a:ext>
            </a:extLst>
          </p:cNvPr>
          <p:cNvSpPr txBox="1"/>
          <p:nvPr userDrawn="1"/>
        </p:nvSpPr>
        <p:spPr>
          <a:xfrm>
            <a:off x="458651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FY22Q3</a:t>
            </a:r>
          </a:p>
        </p:txBody>
      </p:sp>
      <p:sp>
        <p:nvSpPr>
          <p:cNvPr id="39" name="TextBox 38" descr="Product roadmap for 2021 visual graph">
            <a:extLst>
              <a:ext uri="{FF2B5EF4-FFF2-40B4-BE49-F238E27FC236}">
                <a16:creationId xmlns:a16="http://schemas.microsoft.com/office/drawing/2014/main" id="{4BEB9F55-6C11-4AEA-9048-E1AC4F6255CD}"/>
              </a:ext>
            </a:extLst>
          </p:cNvPr>
          <p:cNvSpPr txBox="1"/>
          <p:nvPr userDrawn="1"/>
        </p:nvSpPr>
        <p:spPr>
          <a:xfrm>
            <a:off x="6554678"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FY22Q4</a:t>
            </a:r>
          </a:p>
        </p:txBody>
      </p:sp>
      <p:sp>
        <p:nvSpPr>
          <p:cNvPr id="40" name="TextBox 39" descr="Product roadmap for 2021 visual graph">
            <a:extLst>
              <a:ext uri="{FF2B5EF4-FFF2-40B4-BE49-F238E27FC236}">
                <a16:creationId xmlns:a16="http://schemas.microsoft.com/office/drawing/2014/main" id="{9A217E57-A2C4-4863-8678-62A81307F534}"/>
              </a:ext>
            </a:extLst>
          </p:cNvPr>
          <p:cNvSpPr txBox="1"/>
          <p:nvPr userDrawn="1"/>
        </p:nvSpPr>
        <p:spPr>
          <a:xfrm>
            <a:off x="8518295"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FY23Q1</a:t>
            </a:r>
          </a:p>
        </p:txBody>
      </p:sp>
      <p:sp>
        <p:nvSpPr>
          <p:cNvPr id="41" name="Oval 40" descr="Product roadmap for 2021 visual graph">
            <a:extLst>
              <a:ext uri="{FF2B5EF4-FFF2-40B4-BE49-F238E27FC236}">
                <a16:creationId xmlns:a16="http://schemas.microsoft.com/office/drawing/2014/main" id="{2A48065C-1BD2-4849-894C-C860591C4689}"/>
              </a:ext>
            </a:extLst>
          </p:cNvPr>
          <p:cNvSpPr>
            <a:spLocks noChangeAspect="1"/>
          </p:cNvSpPr>
          <p:nvPr userDrawn="1"/>
        </p:nvSpPr>
        <p:spPr bwMode="auto">
          <a:xfrm flipV="1">
            <a:off x="10372170"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2" name="TextBox 41" descr="Product roadmap for 2021 visual graph">
            <a:extLst>
              <a:ext uri="{FF2B5EF4-FFF2-40B4-BE49-F238E27FC236}">
                <a16:creationId xmlns:a16="http://schemas.microsoft.com/office/drawing/2014/main" id="{D3D2D276-786A-4DBE-BE75-64C4FD8B0082}"/>
              </a:ext>
            </a:extLst>
          </p:cNvPr>
          <p:cNvSpPr txBox="1"/>
          <p:nvPr userDrawn="1"/>
        </p:nvSpPr>
        <p:spPr>
          <a:xfrm>
            <a:off x="10509312" y="3642254"/>
            <a:ext cx="474152" cy="307777"/>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FY23Q2</a:t>
            </a:r>
          </a:p>
        </p:txBody>
      </p:sp>
      <p:sp>
        <p:nvSpPr>
          <p:cNvPr id="43" name="Oval 42" descr="Product roadmap for 2021 visual graph">
            <a:extLst>
              <a:ext uri="{FF2B5EF4-FFF2-40B4-BE49-F238E27FC236}">
                <a16:creationId xmlns:a16="http://schemas.microsoft.com/office/drawing/2014/main" id="{BF2AF666-AE68-4603-A583-E4B404E70E7E}"/>
              </a:ext>
            </a:extLst>
          </p:cNvPr>
          <p:cNvSpPr>
            <a:spLocks noChangeAspect="1"/>
          </p:cNvSpPr>
          <p:nvPr userDrawn="1"/>
        </p:nvSpPr>
        <p:spPr bwMode="auto">
          <a:xfrm flipV="1">
            <a:off x="4452734"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4" name="Oval 43" descr="Product roadmap for 2021 visual graph">
            <a:extLst>
              <a:ext uri="{FF2B5EF4-FFF2-40B4-BE49-F238E27FC236}">
                <a16:creationId xmlns:a16="http://schemas.microsoft.com/office/drawing/2014/main" id="{661B96C2-2CA6-4D01-92AD-403138036DE7}"/>
              </a:ext>
            </a:extLst>
          </p:cNvPr>
          <p:cNvSpPr>
            <a:spLocks noChangeAspect="1"/>
          </p:cNvSpPr>
          <p:nvPr userDrawn="1"/>
        </p:nvSpPr>
        <p:spPr bwMode="auto">
          <a:xfrm flipV="1">
            <a:off x="6418382"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5" name="Oval 44" descr="Product roadmap for 2021 visual graph">
            <a:extLst>
              <a:ext uri="{FF2B5EF4-FFF2-40B4-BE49-F238E27FC236}">
                <a16:creationId xmlns:a16="http://schemas.microsoft.com/office/drawing/2014/main" id="{E4639260-D788-4891-AEED-D4D24BAD615D}"/>
              </a:ext>
            </a:extLst>
          </p:cNvPr>
          <p:cNvSpPr>
            <a:spLocks noChangeAspect="1"/>
          </p:cNvSpPr>
          <p:nvPr userDrawn="1"/>
        </p:nvSpPr>
        <p:spPr bwMode="auto">
          <a:xfrm flipV="1">
            <a:off x="8384314"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6" name="object 20">
            <a:extLst>
              <a:ext uri="{FF2B5EF4-FFF2-40B4-BE49-F238E27FC236}">
                <a16:creationId xmlns:a16="http://schemas.microsoft.com/office/drawing/2014/main" id="{B97F2B5A-A395-4124-9126-A25F31A19875}"/>
              </a:ext>
            </a:extLst>
          </p:cNvPr>
          <p:cNvSpPr txBox="1"/>
          <p:nvPr userDrawn="1"/>
        </p:nvSpPr>
        <p:spPr>
          <a:xfrm>
            <a:off x="690204" y="4601937"/>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7" name="object 20">
            <a:extLst>
              <a:ext uri="{FF2B5EF4-FFF2-40B4-BE49-F238E27FC236}">
                <a16:creationId xmlns:a16="http://schemas.microsoft.com/office/drawing/2014/main" id="{96F56274-B143-419F-87F6-D4AB8BB084BF}"/>
              </a:ext>
            </a:extLst>
          </p:cNvPr>
          <p:cNvSpPr txBox="1"/>
          <p:nvPr userDrawn="1"/>
        </p:nvSpPr>
        <p:spPr>
          <a:xfrm>
            <a:off x="4791115" y="2291413"/>
            <a:ext cx="598161"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8" name="object 20">
            <a:extLst>
              <a:ext uri="{FF2B5EF4-FFF2-40B4-BE49-F238E27FC236}">
                <a16:creationId xmlns:a16="http://schemas.microsoft.com/office/drawing/2014/main" id="{E284BA0F-D14F-4B45-BEB8-C0339425164D}"/>
              </a:ext>
            </a:extLst>
          </p:cNvPr>
          <p:cNvSpPr txBox="1"/>
          <p:nvPr userDrawn="1"/>
        </p:nvSpPr>
        <p:spPr>
          <a:xfrm>
            <a:off x="5139867" y="4359283"/>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9" name="object 20">
            <a:extLst>
              <a:ext uri="{FF2B5EF4-FFF2-40B4-BE49-F238E27FC236}">
                <a16:creationId xmlns:a16="http://schemas.microsoft.com/office/drawing/2014/main" id="{A992BC6C-6244-4A39-8837-705DEF92B177}"/>
              </a:ext>
            </a:extLst>
          </p:cNvPr>
          <p:cNvSpPr txBox="1"/>
          <p:nvPr userDrawn="1"/>
        </p:nvSpPr>
        <p:spPr>
          <a:xfrm>
            <a:off x="6639856" y="1933561"/>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0" name="object 20">
            <a:extLst>
              <a:ext uri="{FF2B5EF4-FFF2-40B4-BE49-F238E27FC236}">
                <a16:creationId xmlns:a16="http://schemas.microsoft.com/office/drawing/2014/main" id="{D1478CE0-09B7-4FB7-A534-1429C1BFE71E}"/>
              </a:ext>
            </a:extLst>
          </p:cNvPr>
          <p:cNvSpPr txBox="1"/>
          <p:nvPr userDrawn="1"/>
        </p:nvSpPr>
        <p:spPr>
          <a:xfrm>
            <a:off x="10215848" y="22990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1" name="object 20">
            <a:extLst>
              <a:ext uri="{FF2B5EF4-FFF2-40B4-BE49-F238E27FC236}">
                <a16:creationId xmlns:a16="http://schemas.microsoft.com/office/drawing/2014/main" id="{17C865D9-A5B2-4C86-9F04-94D0F3BC3ABD}"/>
              </a:ext>
            </a:extLst>
          </p:cNvPr>
          <p:cNvSpPr txBox="1"/>
          <p:nvPr userDrawn="1"/>
        </p:nvSpPr>
        <p:spPr>
          <a:xfrm>
            <a:off x="11274890" y="38611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12" name="Text Placeholder 6">
            <a:extLst>
              <a:ext uri="{FF2B5EF4-FFF2-40B4-BE49-F238E27FC236}">
                <a16:creationId xmlns:a16="http://schemas.microsoft.com/office/drawing/2014/main" id="{42518FC0-2218-D61D-C47B-287D6784B79A}"/>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0DDDF92F-532B-041B-4AEE-5568A959DD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869795515"/>
      </p:ext>
    </p:extLst>
  </p:cSld>
  <p:clrMapOvr>
    <a:masterClrMapping/>
  </p:clrMapOvr>
  <p:transition>
    <p:fade/>
  </p:transition>
  <p:extLst>
    <p:ext uri="{DCECCB84-F9BA-43D5-87BE-67443E8EF086}">
      <p15:sldGuideLst xmlns:p15="http://schemas.microsoft.com/office/powerpoint/2012/main">
        <p15:guide id="1" orient="horz" pos="4632">
          <p15:clr>
            <a:srgbClr val="5ACBF0"/>
          </p15:clr>
        </p15:guide>
        <p15:guide id="2" orient="horz" pos="14488">
          <p15:clr>
            <a:srgbClr val="5ACBF0"/>
          </p15:clr>
        </p15:guide>
        <p15:guide id="4" orient="horz" pos="2035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t screen horizontal right">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5"/>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7"/>
              <a:stretch>
                <a:fillRect/>
              </a:stretch>
            </p:blipFill>
            <p:spPr>
              <a:xfrm>
                <a:off x="6511069" y="-3017625"/>
                <a:ext cx="23832" cy="52835"/>
              </a:xfrm>
              <a:prstGeom prst="rect">
                <a:avLst/>
              </a:prstGeom>
            </p:spPr>
          </p:pic>
        </mc:Fallback>
      </mc:AlternateContent>
      <p:sp>
        <p:nvSpPr>
          <p:cNvPr id="12" name="Text Placeholder 5">
            <a:extLst>
              <a:ext uri="{FF2B5EF4-FFF2-40B4-BE49-F238E27FC236}">
                <a16:creationId xmlns:a16="http://schemas.microsoft.com/office/drawing/2014/main" id="{FF78DCBA-2325-8C49-351F-982632D00408}"/>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4" name="Text Placeholder 6">
            <a:extLst>
              <a:ext uri="{FF2B5EF4-FFF2-40B4-BE49-F238E27FC236}">
                <a16:creationId xmlns:a16="http://schemas.microsoft.com/office/drawing/2014/main" id="{639077DA-F65D-6F67-0EF8-893AC60B402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BDDE37B-52B5-4289-2C34-CC9294DA68A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031579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t screen horizontal cent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523A8CE-5BEB-20E9-9292-D287014B75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41228" y="1351523"/>
            <a:ext cx="9654680"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a14:cpLocks xmlns:a14="http://schemas.microsoft.com/office/drawing/2010/main"/>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a:picLocks/>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a14:cpLocks xmlns:a14="http://schemas.microsoft.com/office/drawing/2010/main"/>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a:picLocks/>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a14:cpLocks xmlns:a14="http://schemas.microsoft.com/office/drawing/2010/main"/>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a:picLocks/>
              </p:cNvPicPr>
              <p:nvPr/>
            </p:nvPicPr>
            <p:blipFill>
              <a:blip r:embed="rId9"/>
              <a:stretch>
                <a:fillRect/>
              </a:stretch>
            </p:blipFill>
            <p:spPr>
              <a:xfrm>
                <a:off x="6511069" y="-3017625"/>
                <a:ext cx="23832" cy="52835"/>
              </a:xfrm>
              <a:prstGeom prst="rect">
                <a:avLst/>
              </a:prstGeom>
            </p:spPr>
          </p:pic>
        </mc:Fallback>
      </mc:AlternateContent>
      <p:sp>
        <p:nvSpPr>
          <p:cNvPr id="3" name="Title Placeholder 1">
            <a:extLst>
              <a:ext uri="{FF2B5EF4-FFF2-40B4-BE49-F238E27FC236}">
                <a16:creationId xmlns:a16="http://schemas.microsoft.com/office/drawing/2014/main" id="{52A53405-BB44-9CAC-1078-DD624F0BB701}"/>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EA6AA1B6-11A4-8809-05D1-AF7DBF63EAFD}"/>
              </a:ext>
            </a:extLst>
          </p:cNvPr>
          <p:cNvSpPr>
            <a:spLocks noGrp="1"/>
          </p:cNvSpPr>
          <p:nvPr>
            <p:ph type="pic" sz="quarter" idx="11" hasCustomPrompt="1"/>
          </p:nvPr>
        </p:nvSpPr>
        <p:spPr bwMode="ltGray">
          <a:xfrm>
            <a:off x="2119164" y="1596948"/>
            <a:ext cx="807397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00915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ablet screen horizontal off fram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8246496-6C0C-F646-28EE-88C2D42F97E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713"/>
          <a:stretch/>
        </p:blipFill>
        <p:spPr>
          <a:xfrm>
            <a:off x="4054333" y="1351523"/>
            <a:ext cx="8137667"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9"/>
              <a:stretch>
                <a:fillRect/>
              </a:stretch>
            </p:blipFill>
            <p:spPr>
              <a:xfrm>
                <a:off x="6511069" y="-3017625"/>
                <a:ext cx="23832" cy="52835"/>
              </a:xfrm>
              <a:prstGeom prst="rect">
                <a:avLst/>
              </a:prstGeom>
            </p:spPr>
          </p:pic>
        </mc:Fallback>
      </mc:AlternateContent>
      <p:sp>
        <p:nvSpPr>
          <p:cNvPr id="14" name="Text Placeholder 5">
            <a:extLst>
              <a:ext uri="{FF2B5EF4-FFF2-40B4-BE49-F238E27FC236}">
                <a16:creationId xmlns:a16="http://schemas.microsoft.com/office/drawing/2014/main" id="{F373E405-4168-CFDB-49FC-0EA26F0C3922}"/>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7" name="Text Placeholder 6">
            <a:extLst>
              <a:ext uri="{FF2B5EF4-FFF2-40B4-BE49-F238E27FC236}">
                <a16:creationId xmlns:a16="http://schemas.microsoft.com/office/drawing/2014/main" id="{42E1FBAC-32FC-4EBD-A3DD-4F2C5748C6E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4B5B8B8C-6C07-9AE1-53C4-7BA5846B18F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60948865-C779-BB82-0C95-88DA693AEA4E}"/>
              </a:ext>
            </a:extLst>
          </p:cNvPr>
          <p:cNvSpPr>
            <a:spLocks noGrp="1"/>
          </p:cNvSpPr>
          <p:nvPr>
            <p:ph type="pic" sz="quarter" idx="11" hasCustomPrompt="1"/>
          </p:nvPr>
        </p:nvSpPr>
        <p:spPr bwMode="ltGray">
          <a:xfrm>
            <a:off x="4841870" y="1596948"/>
            <a:ext cx="735013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96359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big screen">
    <p:spTree>
      <p:nvGrpSpPr>
        <p:cNvPr id="1" name=""/>
        <p:cNvGrpSpPr/>
        <p:nvPr/>
      </p:nvGrpSpPr>
      <p:grpSpPr>
        <a:xfrm>
          <a:off x="0" y="0"/>
          <a:ext cx="0" cy="0"/>
          <a:chOff x="0" y="0"/>
          <a:chExt cx="0" cy="0"/>
        </a:xfrm>
      </p:grpSpPr>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8ACD89BC-00FA-4B7D-9C3A-69512BB18917}"/>
              </a:ext>
            </a:extLst>
          </p:cNvPr>
          <p:cNvSpPr>
            <a:spLocks noGrp="1"/>
          </p:cNvSpPr>
          <p:nvPr>
            <p:ph type="pic" sz="quarter" idx="11" hasCustomPrompt="1"/>
          </p:nvPr>
        </p:nvSpPr>
        <p:spPr bwMode="ltGray">
          <a:xfrm>
            <a:off x="614799" y="1819072"/>
            <a:ext cx="10970062" cy="5038928"/>
          </a:xfrm>
          <a:gradFill>
            <a:gsLst>
              <a:gs pos="53000">
                <a:srgbClr val="512BD4"/>
              </a:gs>
              <a:gs pos="0">
                <a:srgbClr val="0B6CFF"/>
              </a:gs>
            </a:gsLst>
            <a:path path="circle">
              <a:fillToRect r="100000" b="100000"/>
            </a:path>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3" name="Text Placeholder 6">
            <a:extLst>
              <a:ext uri="{FF2B5EF4-FFF2-40B4-BE49-F238E27FC236}">
                <a16:creationId xmlns:a16="http://schemas.microsoft.com/office/drawing/2014/main" id="{63254B5B-DEF3-E0F9-4757-8A11BAB00231}"/>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31FC6D28-6B4D-418E-1BEE-3C67FCE0EF2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8647379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516816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5212080"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39354943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Text Placeholder 6">
            <a:extLst>
              <a:ext uri="{FF2B5EF4-FFF2-40B4-BE49-F238E27FC236}">
                <a16:creationId xmlns:a16="http://schemas.microsoft.com/office/drawing/2014/main" id="{28FE2B55-C2E7-3AC1-5458-033D80C4E0E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9313BE94-748D-BF42-95B2-962493883CC4}"/>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906754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2" name="Straight Connector 1">
            <a:extLst>
              <a:ext uri="{FF2B5EF4-FFF2-40B4-BE49-F238E27FC236}">
                <a16:creationId xmlns:a16="http://schemas.microsoft.com/office/drawing/2014/main" id="{736C35E9-DD77-8A54-AB4E-F016D05D17AD}"/>
              </a:ext>
            </a:extLst>
          </p:cNvPr>
          <p:cNvCxnSpPr>
            <a:cxnSpLocks/>
          </p:cNvCxnSpPr>
          <p:nvPr userDrawn="1"/>
        </p:nvCxnSpPr>
        <p:spPr>
          <a:xfrm>
            <a:off x="7103224" y="1661104"/>
            <a:ext cx="0" cy="4206240"/>
          </a:xfrm>
          <a:prstGeom prst="line">
            <a:avLst/>
          </a:prstGeom>
          <a:ln w="9525">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13975107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684147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800" y="1748188"/>
            <a:ext cx="4203944"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a:t>
            </a:r>
          </a:p>
          <a:p>
            <a:pPr lvl="0"/>
            <a:r>
              <a:rPr lang="en-US"/>
              <a:t>Lorem ipsum dolor sit</a:t>
            </a:r>
          </a:p>
          <a:p>
            <a:pPr lvl="0"/>
            <a:r>
              <a:rPr lang="en-US"/>
              <a:t>Lorem ipsum dolor sit</a:t>
            </a:r>
          </a:p>
          <a:p>
            <a:pPr lvl="0"/>
            <a:r>
              <a:rPr lang="en-US"/>
              <a:t>Lorem ipsum dolor sit</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5" name="Straight Connector 4">
            <a:extLst>
              <a:ext uri="{FF2B5EF4-FFF2-40B4-BE49-F238E27FC236}">
                <a16:creationId xmlns:a16="http://schemas.microsoft.com/office/drawing/2014/main" id="{2B087CB1-6844-2A7E-DA84-CA1A4CAAF40A}"/>
              </a:ext>
            </a:extLst>
          </p:cNvPr>
          <p:cNvCxnSpPr>
            <a:cxnSpLocks/>
          </p:cNvCxnSpPr>
          <p:nvPr userDrawn="1"/>
        </p:nvCxnSpPr>
        <p:spPr>
          <a:xfrm>
            <a:off x="5043205" y="1661104"/>
            <a:ext cx="0" cy="4206240"/>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4597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Bullet points with Footer">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16270501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5894336" cy="3385542"/>
          </a:xfrm>
          <a:prstGeom prst="rect">
            <a:avLst/>
          </a:prstGeom>
        </p:spPr>
        <p:txBody>
          <a:bodyPr/>
          <a:lstStyle>
            <a:lvl1pPr marL="171416" indent="-171416">
              <a:lnSpc>
                <a:spcPct val="100000"/>
              </a:lnSpc>
              <a:spcBef>
                <a:spcPts val="0"/>
              </a:spcBef>
              <a:spcAft>
                <a:spcPts val="2400"/>
              </a:spcAft>
              <a:buFont typeface="Arial" panose="020B0604020202020204" pitchFamily="34" charset="0"/>
              <a:buChar char="•"/>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3" name="Text Placeholder 6">
            <a:extLst>
              <a:ext uri="{FF2B5EF4-FFF2-40B4-BE49-F238E27FC236}">
                <a16:creationId xmlns:a16="http://schemas.microsoft.com/office/drawing/2014/main" id="{504E7C75-93F3-C740-431A-6D6FF7F9019E}"/>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7344242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78C3A61-44B7-7039-C1EB-ED8A1714891D}"/>
              </a:ext>
            </a:extLst>
          </p:cNvPr>
          <p:cNvSpPr>
            <a:spLocks noGrp="1"/>
          </p:cNvSpPr>
          <p:nvPr>
            <p:ph type="tbl" sz="quarter" idx="25" hasCustomPrompt="1"/>
          </p:nvPr>
        </p:nvSpPr>
        <p:spPr>
          <a:xfrm>
            <a:off x="615077" y="4002510"/>
            <a:ext cx="11018196" cy="215444"/>
          </a:xfrm>
          <a:noFill/>
          <a:ln cmpd="sng">
            <a:solidFill>
              <a:schemeClr val="accent1">
                <a:lumMod val="40000"/>
                <a:lumOff val="60000"/>
                <a:alpha val="81000"/>
              </a:schemeClr>
            </a:solidFill>
            <a:extLst>
              <a:ext uri="{C807C97D-BFC1-408E-A445-0C87EB9F89A2}">
                <ask:lineSketchStyleProps xmlns:ask="http://schemas.microsoft.com/office/drawing/2018/sketchyshapes" sd="1219033472">
                  <a:custGeom>
                    <a:avLst/>
                    <a:gdLst>
                      <a:gd name="connsiteX0" fmla="*/ 0 w 22039262"/>
                      <a:gd name="connsiteY0" fmla="*/ 0 h 8128000"/>
                      <a:gd name="connsiteX1" fmla="*/ 1129512 w 22039262"/>
                      <a:gd name="connsiteY1" fmla="*/ 0 h 8128000"/>
                      <a:gd name="connsiteX2" fmla="*/ 1818239 w 22039262"/>
                      <a:gd name="connsiteY2" fmla="*/ 0 h 8128000"/>
                      <a:gd name="connsiteX3" fmla="*/ 2727359 w 22039262"/>
                      <a:gd name="connsiteY3" fmla="*/ 0 h 8128000"/>
                      <a:gd name="connsiteX4" fmla="*/ 3636478 w 22039262"/>
                      <a:gd name="connsiteY4" fmla="*/ 0 h 8128000"/>
                      <a:gd name="connsiteX5" fmla="*/ 4765990 w 22039262"/>
                      <a:gd name="connsiteY5" fmla="*/ 0 h 8128000"/>
                      <a:gd name="connsiteX6" fmla="*/ 4793539 w 22039262"/>
                      <a:gd name="connsiteY6" fmla="*/ 0 h 8128000"/>
                      <a:gd name="connsiteX7" fmla="*/ 4821089 w 22039262"/>
                      <a:gd name="connsiteY7" fmla="*/ 0 h 8128000"/>
                      <a:gd name="connsiteX8" fmla="*/ 5950601 w 22039262"/>
                      <a:gd name="connsiteY8" fmla="*/ 0 h 8128000"/>
                      <a:gd name="connsiteX9" fmla="*/ 6418935 w 22039262"/>
                      <a:gd name="connsiteY9" fmla="*/ 0 h 8128000"/>
                      <a:gd name="connsiteX10" fmla="*/ 7548447 w 22039262"/>
                      <a:gd name="connsiteY10" fmla="*/ 0 h 8128000"/>
                      <a:gd name="connsiteX11" fmla="*/ 8016782 w 22039262"/>
                      <a:gd name="connsiteY11" fmla="*/ 0 h 8128000"/>
                      <a:gd name="connsiteX12" fmla="*/ 8925901 w 22039262"/>
                      <a:gd name="connsiteY12" fmla="*/ 0 h 8128000"/>
                      <a:gd name="connsiteX13" fmla="*/ 9173843 w 22039262"/>
                      <a:gd name="connsiteY13" fmla="*/ 0 h 8128000"/>
                      <a:gd name="connsiteX14" fmla="*/ 9862570 w 22039262"/>
                      <a:gd name="connsiteY14" fmla="*/ 0 h 8128000"/>
                      <a:gd name="connsiteX15" fmla="*/ 10551297 w 22039262"/>
                      <a:gd name="connsiteY15" fmla="*/ 0 h 8128000"/>
                      <a:gd name="connsiteX16" fmla="*/ 11019631 w 22039262"/>
                      <a:gd name="connsiteY16" fmla="*/ 0 h 8128000"/>
                      <a:gd name="connsiteX17" fmla="*/ 11487965 w 22039262"/>
                      <a:gd name="connsiteY17" fmla="*/ 0 h 8128000"/>
                      <a:gd name="connsiteX18" fmla="*/ 11515514 w 22039262"/>
                      <a:gd name="connsiteY18" fmla="*/ 0 h 8128000"/>
                      <a:gd name="connsiteX19" fmla="*/ 11543063 w 22039262"/>
                      <a:gd name="connsiteY19" fmla="*/ 0 h 8128000"/>
                      <a:gd name="connsiteX20" fmla="*/ 11570613 w 22039262"/>
                      <a:gd name="connsiteY20" fmla="*/ 0 h 8128000"/>
                      <a:gd name="connsiteX21" fmla="*/ 11598162 w 22039262"/>
                      <a:gd name="connsiteY21" fmla="*/ 0 h 8128000"/>
                      <a:gd name="connsiteX22" fmla="*/ 11625711 w 22039262"/>
                      <a:gd name="connsiteY22" fmla="*/ 0 h 8128000"/>
                      <a:gd name="connsiteX23" fmla="*/ 12094045 w 22039262"/>
                      <a:gd name="connsiteY23" fmla="*/ 0 h 8128000"/>
                      <a:gd name="connsiteX24" fmla="*/ 12121594 w 22039262"/>
                      <a:gd name="connsiteY24" fmla="*/ 0 h 8128000"/>
                      <a:gd name="connsiteX25" fmla="*/ 13251106 w 22039262"/>
                      <a:gd name="connsiteY25" fmla="*/ 0 h 8128000"/>
                      <a:gd name="connsiteX26" fmla="*/ 13278655 w 22039262"/>
                      <a:gd name="connsiteY26" fmla="*/ 0 h 8128000"/>
                      <a:gd name="connsiteX27" fmla="*/ 13967382 w 22039262"/>
                      <a:gd name="connsiteY27" fmla="*/ 0 h 8128000"/>
                      <a:gd name="connsiteX28" fmla="*/ 15096894 w 22039262"/>
                      <a:gd name="connsiteY28" fmla="*/ 0 h 8128000"/>
                      <a:gd name="connsiteX29" fmla="*/ 16226407 w 22039262"/>
                      <a:gd name="connsiteY29" fmla="*/ 0 h 8128000"/>
                      <a:gd name="connsiteX30" fmla="*/ 17135526 w 22039262"/>
                      <a:gd name="connsiteY30" fmla="*/ 0 h 8128000"/>
                      <a:gd name="connsiteX31" fmla="*/ 17603861 w 22039262"/>
                      <a:gd name="connsiteY31" fmla="*/ 0 h 8128000"/>
                      <a:gd name="connsiteX32" fmla="*/ 17851802 w 22039262"/>
                      <a:gd name="connsiteY32" fmla="*/ 0 h 8128000"/>
                      <a:gd name="connsiteX33" fmla="*/ 18760922 w 22039262"/>
                      <a:gd name="connsiteY33" fmla="*/ 0 h 8128000"/>
                      <a:gd name="connsiteX34" fmla="*/ 19670041 w 22039262"/>
                      <a:gd name="connsiteY34" fmla="*/ 0 h 8128000"/>
                      <a:gd name="connsiteX35" fmla="*/ 20579161 w 22039262"/>
                      <a:gd name="connsiteY35" fmla="*/ 0 h 8128000"/>
                      <a:gd name="connsiteX36" fmla="*/ 20606710 w 22039262"/>
                      <a:gd name="connsiteY36" fmla="*/ 0 h 8128000"/>
                      <a:gd name="connsiteX37" fmla="*/ 20854652 w 22039262"/>
                      <a:gd name="connsiteY37" fmla="*/ 0 h 8128000"/>
                      <a:gd name="connsiteX38" fmla="*/ 22039262 w 22039262"/>
                      <a:gd name="connsiteY38" fmla="*/ 0 h 8128000"/>
                      <a:gd name="connsiteX39" fmla="*/ 22039262 w 22039262"/>
                      <a:gd name="connsiteY39" fmla="*/ 839893 h 8128000"/>
                      <a:gd name="connsiteX40" fmla="*/ 22039262 w 22039262"/>
                      <a:gd name="connsiteY40" fmla="*/ 1273387 h 8128000"/>
                      <a:gd name="connsiteX41" fmla="*/ 22039262 w 22039262"/>
                      <a:gd name="connsiteY41" fmla="*/ 2032000 h 8128000"/>
                      <a:gd name="connsiteX42" fmla="*/ 22039262 w 22039262"/>
                      <a:gd name="connsiteY42" fmla="*/ 2871893 h 8128000"/>
                      <a:gd name="connsiteX43" fmla="*/ 22039262 w 22039262"/>
                      <a:gd name="connsiteY43" fmla="*/ 3711787 h 8128000"/>
                      <a:gd name="connsiteX44" fmla="*/ 22039262 w 22039262"/>
                      <a:gd name="connsiteY44" fmla="*/ 4307840 h 8128000"/>
                      <a:gd name="connsiteX45" fmla="*/ 22039262 w 22039262"/>
                      <a:gd name="connsiteY45" fmla="*/ 5147733 h 8128000"/>
                      <a:gd name="connsiteX46" fmla="*/ 22039262 w 22039262"/>
                      <a:gd name="connsiteY46" fmla="*/ 5906347 h 8128000"/>
                      <a:gd name="connsiteX47" fmla="*/ 22039262 w 22039262"/>
                      <a:gd name="connsiteY47" fmla="*/ 6339840 h 8128000"/>
                      <a:gd name="connsiteX48" fmla="*/ 22039262 w 22039262"/>
                      <a:gd name="connsiteY48" fmla="*/ 6935893 h 8128000"/>
                      <a:gd name="connsiteX49" fmla="*/ 22039262 w 22039262"/>
                      <a:gd name="connsiteY49" fmla="*/ 8128000 h 8128000"/>
                      <a:gd name="connsiteX50" fmla="*/ 20909750 w 22039262"/>
                      <a:gd name="connsiteY50" fmla="*/ 8128000 h 8128000"/>
                      <a:gd name="connsiteX51" fmla="*/ 20441416 w 22039262"/>
                      <a:gd name="connsiteY51" fmla="*/ 8128000 h 8128000"/>
                      <a:gd name="connsiteX52" fmla="*/ 20413866 w 22039262"/>
                      <a:gd name="connsiteY52" fmla="*/ 8128000 h 8128000"/>
                      <a:gd name="connsiteX53" fmla="*/ 20386317 w 22039262"/>
                      <a:gd name="connsiteY53" fmla="*/ 8128000 h 8128000"/>
                      <a:gd name="connsiteX54" fmla="*/ 19697590 w 22039262"/>
                      <a:gd name="connsiteY54" fmla="*/ 8128000 h 8128000"/>
                      <a:gd name="connsiteX55" fmla="*/ 18788471 w 22039262"/>
                      <a:gd name="connsiteY55" fmla="*/ 8128000 h 8128000"/>
                      <a:gd name="connsiteX56" fmla="*/ 18099744 w 22039262"/>
                      <a:gd name="connsiteY56" fmla="*/ 8128000 h 8128000"/>
                      <a:gd name="connsiteX57" fmla="*/ 17190624 w 22039262"/>
                      <a:gd name="connsiteY57" fmla="*/ 8128000 h 8128000"/>
                      <a:gd name="connsiteX58" fmla="*/ 16281505 w 22039262"/>
                      <a:gd name="connsiteY58" fmla="*/ 8128000 h 8128000"/>
                      <a:gd name="connsiteX59" fmla="*/ 15813170 w 22039262"/>
                      <a:gd name="connsiteY59" fmla="*/ 8128000 h 8128000"/>
                      <a:gd name="connsiteX60" fmla="*/ 15344836 w 22039262"/>
                      <a:gd name="connsiteY60" fmla="*/ 8128000 h 8128000"/>
                      <a:gd name="connsiteX61" fmla="*/ 14876502 w 22039262"/>
                      <a:gd name="connsiteY61" fmla="*/ 8128000 h 8128000"/>
                      <a:gd name="connsiteX62" fmla="*/ 13746990 w 22039262"/>
                      <a:gd name="connsiteY62" fmla="*/ 8128000 h 8128000"/>
                      <a:gd name="connsiteX63" fmla="*/ 13719441 w 22039262"/>
                      <a:gd name="connsiteY63" fmla="*/ 8128000 h 8128000"/>
                      <a:gd name="connsiteX64" fmla="*/ 12810321 w 22039262"/>
                      <a:gd name="connsiteY64" fmla="*/ 8128000 h 8128000"/>
                      <a:gd name="connsiteX65" fmla="*/ 12341987 w 22039262"/>
                      <a:gd name="connsiteY65" fmla="*/ 8128000 h 8128000"/>
                      <a:gd name="connsiteX66" fmla="*/ 11653260 w 22039262"/>
                      <a:gd name="connsiteY66" fmla="*/ 8128000 h 8128000"/>
                      <a:gd name="connsiteX67" fmla="*/ 11405318 w 22039262"/>
                      <a:gd name="connsiteY67" fmla="*/ 8128000 h 8128000"/>
                      <a:gd name="connsiteX68" fmla="*/ 10936984 w 22039262"/>
                      <a:gd name="connsiteY68" fmla="*/ 8128000 h 8128000"/>
                      <a:gd name="connsiteX69" fmla="*/ 10248257 w 22039262"/>
                      <a:gd name="connsiteY69" fmla="*/ 8128000 h 8128000"/>
                      <a:gd name="connsiteX70" fmla="*/ 10000315 w 22039262"/>
                      <a:gd name="connsiteY70" fmla="*/ 8128000 h 8128000"/>
                      <a:gd name="connsiteX71" fmla="*/ 9531981 w 22039262"/>
                      <a:gd name="connsiteY71" fmla="*/ 8128000 h 8128000"/>
                      <a:gd name="connsiteX72" fmla="*/ 9504432 w 22039262"/>
                      <a:gd name="connsiteY72" fmla="*/ 8128000 h 8128000"/>
                      <a:gd name="connsiteX73" fmla="*/ 9476883 w 22039262"/>
                      <a:gd name="connsiteY73" fmla="*/ 8128000 h 8128000"/>
                      <a:gd name="connsiteX74" fmla="*/ 8788156 w 22039262"/>
                      <a:gd name="connsiteY74" fmla="*/ 8128000 h 8128000"/>
                      <a:gd name="connsiteX75" fmla="*/ 8540214 w 22039262"/>
                      <a:gd name="connsiteY75" fmla="*/ 8128000 h 8128000"/>
                      <a:gd name="connsiteX76" fmla="*/ 8292272 w 22039262"/>
                      <a:gd name="connsiteY76" fmla="*/ 8128000 h 8128000"/>
                      <a:gd name="connsiteX77" fmla="*/ 7603545 w 22039262"/>
                      <a:gd name="connsiteY77" fmla="*/ 8128000 h 8128000"/>
                      <a:gd name="connsiteX78" fmla="*/ 7135211 w 22039262"/>
                      <a:gd name="connsiteY78" fmla="*/ 8128000 h 8128000"/>
                      <a:gd name="connsiteX79" fmla="*/ 6226092 w 22039262"/>
                      <a:gd name="connsiteY79" fmla="*/ 8128000 h 8128000"/>
                      <a:gd name="connsiteX80" fmla="*/ 5537365 w 22039262"/>
                      <a:gd name="connsiteY80" fmla="*/ 8128000 h 8128000"/>
                      <a:gd name="connsiteX81" fmla="*/ 5069030 w 22039262"/>
                      <a:gd name="connsiteY81" fmla="*/ 8128000 h 8128000"/>
                      <a:gd name="connsiteX82" fmla="*/ 4380303 w 22039262"/>
                      <a:gd name="connsiteY82" fmla="*/ 8128000 h 8128000"/>
                      <a:gd name="connsiteX83" fmla="*/ 3471184 w 22039262"/>
                      <a:gd name="connsiteY83" fmla="*/ 8128000 h 8128000"/>
                      <a:gd name="connsiteX84" fmla="*/ 3002849 w 22039262"/>
                      <a:gd name="connsiteY84" fmla="*/ 8128000 h 8128000"/>
                      <a:gd name="connsiteX85" fmla="*/ 2314123 w 22039262"/>
                      <a:gd name="connsiteY85" fmla="*/ 8128000 h 8128000"/>
                      <a:gd name="connsiteX86" fmla="*/ 1405003 w 22039262"/>
                      <a:gd name="connsiteY86" fmla="*/ 8128000 h 8128000"/>
                      <a:gd name="connsiteX87" fmla="*/ 716276 w 22039262"/>
                      <a:gd name="connsiteY87" fmla="*/ 8128000 h 8128000"/>
                      <a:gd name="connsiteX88" fmla="*/ 0 w 22039262"/>
                      <a:gd name="connsiteY88" fmla="*/ 8128000 h 8128000"/>
                      <a:gd name="connsiteX89" fmla="*/ 0 w 22039262"/>
                      <a:gd name="connsiteY89" fmla="*/ 7450667 h 8128000"/>
                      <a:gd name="connsiteX90" fmla="*/ 0 w 22039262"/>
                      <a:gd name="connsiteY90" fmla="*/ 6610773 h 8128000"/>
                      <a:gd name="connsiteX91" fmla="*/ 0 w 22039262"/>
                      <a:gd name="connsiteY91" fmla="*/ 6096000 h 8128000"/>
                      <a:gd name="connsiteX92" fmla="*/ 0 w 22039262"/>
                      <a:gd name="connsiteY92" fmla="*/ 5499947 h 8128000"/>
                      <a:gd name="connsiteX93" fmla="*/ 0 w 22039262"/>
                      <a:gd name="connsiteY93" fmla="*/ 4985173 h 8128000"/>
                      <a:gd name="connsiteX94" fmla="*/ 0 w 22039262"/>
                      <a:gd name="connsiteY94" fmla="*/ 4307840 h 8128000"/>
                      <a:gd name="connsiteX95" fmla="*/ 0 w 22039262"/>
                      <a:gd name="connsiteY95" fmla="*/ 3874347 h 8128000"/>
                      <a:gd name="connsiteX96" fmla="*/ 0 w 22039262"/>
                      <a:gd name="connsiteY96" fmla="*/ 3440853 h 8128000"/>
                      <a:gd name="connsiteX97" fmla="*/ 0 w 22039262"/>
                      <a:gd name="connsiteY97" fmla="*/ 2763520 h 8128000"/>
                      <a:gd name="connsiteX98" fmla="*/ 0 w 22039262"/>
                      <a:gd name="connsiteY98" fmla="*/ 2248747 h 8128000"/>
                      <a:gd name="connsiteX99" fmla="*/ 0 w 22039262"/>
                      <a:gd name="connsiteY99" fmla="*/ 1815253 h 8128000"/>
                      <a:gd name="connsiteX100" fmla="*/ 0 w 22039262"/>
                      <a:gd name="connsiteY100" fmla="*/ 1056640 h 8128000"/>
                      <a:gd name="connsiteX101" fmla="*/ 0 w 22039262"/>
                      <a:gd name="connsiteY101" fmla="*/ 0 h 81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039262" h="8128000" fill="none" extrusionOk="0">
                        <a:moveTo>
                          <a:pt x="0" y="0"/>
                        </a:moveTo>
                        <a:cubicBezTo>
                          <a:pt x="359146" y="-33278"/>
                          <a:pt x="602691" y="46442"/>
                          <a:pt x="1129512" y="0"/>
                        </a:cubicBezTo>
                        <a:cubicBezTo>
                          <a:pt x="1656333" y="-46442"/>
                          <a:pt x="1565855" y="-24951"/>
                          <a:pt x="1818239" y="0"/>
                        </a:cubicBezTo>
                        <a:cubicBezTo>
                          <a:pt x="2070623" y="24951"/>
                          <a:pt x="2412129" y="14089"/>
                          <a:pt x="2727359" y="0"/>
                        </a:cubicBezTo>
                        <a:cubicBezTo>
                          <a:pt x="3042589" y="-14089"/>
                          <a:pt x="3331057" y="-27470"/>
                          <a:pt x="3636478" y="0"/>
                        </a:cubicBezTo>
                        <a:cubicBezTo>
                          <a:pt x="3941899" y="27470"/>
                          <a:pt x="4440798" y="53812"/>
                          <a:pt x="4765990" y="0"/>
                        </a:cubicBezTo>
                        <a:cubicBezTo>
                          <a:pt x="5091182" y="-53812"/>
                          <a:pt x="4780891" y="498"/>
                          <a:pt x="4793539" y="0"/>
                        </a:cubicBezTo>
                        <a:cubicBezTo>
                          <a:pt x="4806187" y="-498"/>
                          <a:pt x="4808187" y="-630"/>
                          <a:pt x="4821089" y="0"/>
                        </a:cubicBezTo>
                        <a:cubicBezTo>
                          <a:pt x="4833991" y="630"/>
                          <a:pt x="5695053" y="38611"/>
                          <a:pt x="5950601" y="0"/>
                        </a:cubicBezTo>
                        <a:cubicBezTo>
                          <a:pt x="6206149" y="-38611"/>
                          <a:pt x="6323795" y="-17639"/>
                          <a:pt x="6418935" y="0"/>
                        </a:cubicBezTo>
                        <a:cubicBezTo>
                          <a:pt x="6514075" y="17639"/>
                          <a:pt x="7016217" y="9806"/>
                          <a:pt x="7548447" y="0"/>
                        </a:cubicBezTo>
                        <a:cubicBezTo>
                          <a:pt x="8080677" y="-9806"/>
                          <a:pt x="7847720" y="-1940"/>
                          <a:pt x="8016782" y="0"/>
                        </a:cubicBezTo>
                        <a:cubicBezTo>
                          <a:pt x="8185844" y="1940"/>
                          <a:pt x="8506673" y="-64"/>
                          <a:pt x="8925901" y="0"/>
                        </a:cubicBezTo>
                        <a:cubicBezTo>
                          <a:pt x="9345129" y="64"/>
                          <a:pt x="9118157" y="-19"/>
                          <a:pt x="9173843" y="0"/>
                        </a:cubicBezTo>
                        <a:cubicBezTo>
                          <a:pt x="9229529" y="19"/>
                          <a:pt x="9544606" y="-27339"/>
                          <a:pt x="9862570" y="0"/>
                        </a:cubicBezTo>
                        <a:cubicBezTo>
                          <a:pt x="10180534" y="27339"/>
                          <a:pt x="10337173" y="16980"/>
                          <a:pt x="10551297" y="0"/>
                        </a:cubicBezTo>
                        <a:cubicBezTo>
                          <a:pt x="10765421" y="-16980"/>
                          <a:pt x="10863113" y="-12620"/>
                          <a:pt x="11019631" y="0"/>
                        </a:cubicBezTo>
                        <a:cubicBezTo>
                          <a:pt x="11176149" y="12620"/>
                          <a:pt x="11379967" y="1313"/>
                          <a:pt x="11487965" y="0"/>
                        </a:cubicBezTo>
                        <a:cubicBezTo>
                          <a:pt x="11595963" y="-1313"/>
                          <a:pt x="11502568" y="368"/>
                          <a:pt x="11515514" y="0"/>
                        </a:cubicBezTo>
                        <a:cubicBezTo>
                          <a:pt x="11528460" y="-368"/>
                          <a:pt x="11529934" y="-1152"/>
                          <a:pt x="11543063" y="0"/>
                        </a:cubicBezTo>
                        <a:cubicBezTo>
                          <a:pt x="11556192" y="1152"/>
                          <a:pt x="11564280" y="-1265"/>
                          <a:pt x="11570613" y="0"/>
                        </a:cubicBezTo>
                        <a:cubicBezTo>
                          <a:pt x="11576946" y="1265"/>
                          <a:pt x="11584536" y="-446"/>
                          <a:pt x="11598162" y="0"/>
                        </a:cubicBezTo>
                        <a:cubicBezTo>
                          <a:pt x="11611788" y="446"/>
                          <a:pt x="11616664" y="-1013"/>
                          <a:pt x="11625711" y="0"/>
                        </a:cubicBezTo>
                        <a:cubicBezTo>
                          <a:pt x="11634758" y="1013"/>
                          <a:pt x="11881102" y="-22393"/>
                          <a:pt x="12094045" y="0"/>
                        </a:cubicBezTo>
                        <a:cubicBezTo>
                          <a:pt x="12306988" y="22393"/>
                          <a:pt x="12113086" y="-1007"/>
                          <a:pt x="12121594" y="0"/>
                        </a:cubicBezTo>
                        <a:cubicBezTo>
                          <a:pt x="12130102" y="1007"/>
                          <a:pt x="12788008" y="12888"/>
                          <a:pt x="13251106" y="0"/>
                        </a:cubicBezTo>
                        <a:cubicBezTo>
                          <a:pt x="13714204" y="-12888"/>
                          <a:pt x="13268983" y="-1186"/>
                          <a:pt x="13278655" y="0"/>
                        </a:cubicBezTo>
                        <a:cubicBezTo>
                          <a:pt x="13288327" y="1186"/>
                          <a:pt x="13645979" y="-31351"/>
                          <a:pt x="13967382" y="0"/>
                        </a:cubicBezTo>
                        <a:cubicBezTo>
                          <a:pt x="14288785" y="31351"/>
                          <a:pt x="14850332" y="31507"/>
                          <a:pt x="15096894" y="0"/>
                        </a:cubicBezTo>
                        <a:cubicBezTo>
                          <a:pt x="15343456" y="-31507"/>
                          <a:pt x="15726637" y="39663"/>
                          <a:pt x="16226407" y="0"/>
                        </a:cubicBezTo>
                        <a:cubicBezTo>
                          <a:pt x="16726177" y="-39663"/>
                          <a:pt x="16869432" y="37420"/>
                          <a:pt x="17135526" y="0"/>
                        </a:cubicBezTo>
                        <a:cubicBezTo>
                          <a:pt x="17401620" y="-37420"/>
                          <a:pt x="17482385" y="-8677"/>
                          <a:pt x="17603861" y="0"/>
                        </a:cubicBezTo>
                        <a:cubicBezTo>
                          <a:pt x="17725338" y="8677"/>
                          <a:pt x="17760239" y="3167"/>
                          <a:pt x="17851802" y="0"/>
                        </a:cubicBezTo>
                        <a:cubicBezTo>
                          <a:pt x="17943365" y="-3167"/>
                          <a:pt x="18359878" y="-12580"/>
                          <a:pt x="18760922" y="0"/>
                        </a:cubicBezTo>
                        <a:cubicBezTo>
                          <a:pt x="19161966" y="12580"/>
                          <a:pt x="19227346" y="-1155"/>
                          <a:pt x="19670041" y="0"/>
                        </a:cubicBezTo>
                        <a:cubicBezTo>
                          <a:pt x="20112736" y="1155"/>
                          <a:pt x="20196699" y="-5432"/>
                          <a:pt x="20579161" y="0"/>
                        </a:cubicBezTo>
                        <a:cubicBezTo>
                          <a:pt x="20961623" y="5432"/>
                          <a:pt x="20600432" y="1060"/>
                          <a:pt x="20606710" y="0"/>
                        </a:cubicBezTo>
                        <a:cubicBezTo>
                          <a:pt x="20612988" y="-1060"/>
                          <a:pt x="20740272" y="743"/>
                          <a:pt x="20854652" y="0"/>
                        </a:cubicBezTo>
                        <a:cubicBezTo>
                          <a:pt x="20969032" y="-743"/>
                          <a:pt x="21696244" y="58732"/>
                          <a:pt x="22039262" y="0"/>
                        </a:cubicBezTo>
                        <a:cubicBezTo>
                          <a:pt x="22021957" y="294335"/>
                          <a:pt x="22051997" y="591505"/>
                          <a:pt x="22039262" y="839893"/>
                        </a:cubicBezTo>
                        <a:cubicBezTo>
                          <a:pt x="22026527" y="1088281"/>
                          <a:pt x="22054810" y="1063588"/>
                          <a:pt x="22039262" y="1273387"/>
                        </a:cubicBezTo>
                        <a:cubicBezTo>
                          <a:pt x="22023714" y="1483186"/>
                          <a:pt x="22065567" y="1677732"/>
                          <a:pt x="22039262" y="2032000"/>
                        </a:cubicBezTo>
                        <a:cubicBezTo>
                          <a:pt x="22012957" y="2386268"/>
                          <a:pt x="21999270" y="2583383"/>
                          <a:pt x="22039262" y="2871893"/>
                        </a:cubicBezTo>
                        <a:cubicBezTo>
                          <a:pt x="22079254" y="3160403"/>
                          <a:pt x="22018580" y="3520375"/>
                          <a:pt x="22039262" y="3711787"/>
                        </a:cubicBezTo>
                        <a:cubicBezTo>
                          <a:pt x="22059944" y="3903199"/>
                          <a:pt x="22019304" y="4138750"/>
                          <a:pt x="22039262" y="4307840"/>
                        </a:cubicBezTo>
                        <a:cubicBezTo>
                          <a:pt x="22059220" y="4476930"/>
                          <a:pt x="22047648" y="4803058"/>
                          <a:pt x="22039262" y="5147733"/>
                        </a:cubicBezTo>
                        <a:cubicBezTo>
                          <a:pt x="22030876" y="5492408"/>
                          <a:pt x="22031493" y="5654281"/>
                          <a:pt x="22039262" y="5906347"/>
                        </a:cubicBezTo>
                        <a:cubicBezTo>
                          <a:pt x="22047031" y="6158413"/>
                          <a:pt x="22052287" y="6161134"/>
                          <a:pt x="22039262" y="6339840"/>
                        </a:cubicBezTo>
                        <a:cubicBezTo>
                          <a:pt x="22026237" y="6518546"/>
                          <a:pt x="22040485" y="6653979"/>
                          <a:pt x="22039262" y="6935893"/>
                        </a:cubicBezTo>
                        <a:cubicBezTo>
                          <a:pt x="22038039" y="7217807"/>
                          <a:pt x="22002435" y="7674926"/>
                          <a:pt x="22039262" y="8128000"/>
                        </a:cubicBezTo>
                        <a:cubicBezTo>
                          <a:pt x="21677624" y="8140800"/>
                          <a:pt x="21262068" y="8100785"/>
                          <a:pt x="20909750" y="8128000"/>
                        </a:cubicBezTo>
                        <a:cubicBezTo>
                          <a:pt x="20557432" y="8155215"/>
                          <a:pt x="20569495" y="8149652"/>
                          <a:pt x="20441416" y="8128000"/>
                        </a:cubicBezTo>
                        <a:cubicBezTo>
                          <a:pt x="20313337" y="8106348"/>
                          <a:pt x="20426971" y="8127695"/>
                          <a:pt x="20413866" y="8128000"/>
                        </a:cubicBezTo>
                        <a:cubicBezTo>
                          <a:pt x="20400761" y="8128306"/>
                          <a:pt x="20399514" y="8127893"/>
                          <a:pt x="20386317" y="8128000"/>
                        </a:cubicBezTo>
                        <a:cubicBezTo>
                          <a:pt x="20373120" y="8128107"/>
                          <a:pt x="20011836" y="8120876"/>
                          <a:pt x="19697590" y="8128000"/>
                        </a:cubicBezTo>
                        <a:cubicBezTo>
                          <a:pt x="19383344" y="8135124"/>
                          <a:pt x="18995467" y="8093772"/>
                          <a:pt x="18788471" y="8128000"/>
                        </a:cubicBezTo>
                        <a:cubicBezTo>
                          <a:pt x="18581475" y="8162228"/>
                          <a:pt x="18356976" y="8147626"/>
                          <a:pt x="18099744" y="8128000"/>
                        </a:cubicBezTo>
                        <a:cubicBezTo>
                          <a:pt x="17842512" y="8108374"/>
                          <a:pt x="17514886" y="8127428"/>
                          <a:pt x="17190624" y="8128000"/>
                        </a:cubicBezTo>
                        <a:cubicBezTo>
                          <a:pt x="16866362" y="8128572"/>
                          <a:pt x="16700503" y="8135356"/>
                          <a:pt x="16281505" y="8128000"/>
                        </a:cubicBezTo>
                        <a:cubicBezTo>
                          <a:pt x="15862507" y="8120644"/>
                          <a:pt x="16038908" y="8130688"/>
                          <a:pt x="15813170" y="8128000"/>
                        </a:cubicBezTo>
                        <a:cubicBezTo>
                          <a:pt x="15587433" y="8125312"/>
                          <a:pt x="15441743" y="8139371"/>
                          <a:pt x="15344836" y="8128000"/>
                        </a:cubicBezTo>
                        <a:cubicBezTo>
                          <a:pt x="15247929" y="8116629"/>
                          <a:pt x="14982435" y="8117534"/>
                          <a:pt x="14876502" y="8128000"/>
                        </a:cubicBezTo>
                        <a:cubicBezTo>
                          <a:pt x="14770569" y="8138466"/>
                          <a:pt x="14284734" y="8180590"/>
                          <a:pt x="13746990" y="8128000"/>
                        </a:cubicBezTo>
                        <a:cubicBezTo>
                          <a:pt x="13209246" y="8075410"/>
                          <a:pt x="13732674" y="8127034"/>
                          <a:pt x="13719441" y="8128000"/>
                        </a:cubicBezTo>
                        <a:cubicBezTo>
                          <a:pt x="13706208" y="8128966"/>
                          <a:pt x="13031814" y="8115411"/>
                          <a:pt x="12810321" y="8128000"/>
                        </a:cubicBezTo>
                        <a:cubicBezTo>
                          <a:pt x="12588828" y="8140589"/>
                          <a:pt x="12528234" y="8147064"/>
                          <a:pt x="12341987" y="8128000"/>
                        </a:cubicBezTo>
                        <a:cubicBezTo>
                          <a:pt x="12155740" y="8108936"/>
                          <a:pt x="11904395" y="8095361"/>
                          <a:pt x="11653260" y="8128000"/>
                        </a:cubicBezTo>
                        <a:cubicBezTo>
                          <a:pt x="11402125" y="8160639"/>
                          <a:pt x="11479424" y="8124782"/>
                          <a:pt x="11405318" y="8128000"/>
                        </a:cubicBezTo>
                        <a:cubicBezTo>
                          <a:pt x="11331212" y="8131218"/>
                          <a:pt x="11103028" y="8112610"/>
                          <a:pt x="10936984" y="8128000"/>
                        </a:cubicBezTo>
                        <a:cubicBezTo>
                          <a:pt x="10770940" y="8143390"/>
                          <a:pt x="10545100" y="8128273"/>
                          <a:pt x="10248257" y="8128000"/>
                        </a:cubicBezTo>
                        <a:cubicBezTo>
                          <a:pt x="9951414" y="8127727"/>
                          <a:pt x="10079253" y="8135376"/>
                          <a:pt x="10000315" y="8128000"/>
                        </a:cubicBezTo>
                        <a:cubicBezTo>
                          <a:pt x="9921377" y="8120624"/>
                          <a:pt x="9684971" y="8138223"/>
                          <a:pt x="9531981" y="8128000"/>
                        </a:cubicBezTo>
                        <a:cubicBezTo>
                          <a:pt x="9378991" y="8117777"/>
                          <a:pt x="9510946" y="8127188"/>
                          <a:pt x="9504432" y="8128000"/>
                        </a:cubicBezTo>
                        <a:cubicBezTo>
                          <a:pt x="9497918" y="8128812"/>
                          <a:pt x="9482941" y="8127575"/>
                          <a:pt x="9476883" y="8128000"/>
                        </a:cubicBezTo>
                        <a:cubicBezTo>
                          <a:pt x="9470825" y="8128425"/>
                          <a:pt x="8976244" y="8152303"/>
                          <a:pt x="8788156" y="8128000"/>
                        </a:cubicBezTo>
                        <a:cubicBezTo>
                          <a:pt x="8600068" y="8103697"/>
                          <a:pt x="8612300" y="8123488"/>
                          <a:pt x="8540214" y="8128000"/>
                        </a:cubicBezTo>
                        <a:cubicBezTo>
                          <a:pt x="8468128" y="8132512"/>
                          <a:pt x="8379054" y="8134075"/>
                          <a:pt x="8292272" y="8128000"/>
                        </a:cubicBezTo>
                        <a:cubicBezTo>
                          <a:pt x="8205490" y="8121925"/>
                          <a:pt x="7745573" y="8147251"/>
                          <a:pt x="7603545" y="8128000"/>
                        </a:cubicBezTo>
                        <a:cubicBezTo>
                          <a:pt x="7461517" y="8108749"/>
                          <a:pt x="7259926" y="8128782"/>
                          <a:pt x="7135211" y="8128000"/>
                        </a:cubicBezTo>
                        <a:cubicBezTo>
                          <a:pt x="7010496" y="8127218"/>
                          <a:pt x="6531038" y="8152349"/>
                          <a:pt x="6226092" y="8128000"/>
                        </a:cubicBezTo>
                        <a:cubicBezTo>
                          <a:pt x="5921146" y="8103651"/>
                          <a:pt x="5826207" y="8126627"/>
                          <a:pt x="5537365" y="8128000"/>
                        </a:cubicBezTo>
                        <a:cubicBezTo>
                          <a:pt x="5248523" y="8129373"/>
                          <a:pt x="5261506" y="8104968"/>
                          <a:pt x="5069030" y="8128000"/>
                        </a:cubicBezTo>
                        <a:cubicBezTo>
                          <a:pt x="4876554" y="8151032"/>
                          <a:pt x="4522388" y="8154377"/>
                          <a:pt x="4380303" y="8128000"/>
                        </a:cubicBezTo>
                        <a:cubicBezTo>
                          <a:pt x="4238218" y="8101623"/>
                          <a:pt x="3873282" y="8116862"/>
                          <a:pt x="3471184" y="8128000"/>
                        </a:cubicBezTo>
                        <a:cubicBezTo>
                          <a:pt x="3069086" y="8139138"/>
                          <a:pt x="3236192" y="8136730"/>
                          <a:pt x="3002849" y="8128000"/>
                        </a:cubicBezTo>
                        <a:cubicBezTo>
                          <a:pt x="2769506" y="8119270"/>
                          <a:pt x="2529732" y="8144977"/>
                          <a:pt x="2314123" y="8128000"/>
                        </a:cubicBezTo>
                        <a:cubicBezTo>
                          <a:pt x="2098514" y="8111023"/>
                          <a:pt x="1675626" y="8147949"/>
                          <a:pt x="1405003" y="8128000"/>
                        </a:cubicBezTo>
                        <a:cubicBezTo>
                          <a:pt x="1134380" y="8108051"/>
                          <a:pt x="886639" y="8151472"/>
                          <a:pt x="716276" y="8128000"/>
                        </a:cubicBezTo>
                        <a:cubicBezTo>
                          <a:pt x="545913" y="8104528"/>
                          <a:pt x="313355" y="8115502"/>
                          <a:pt x="0" y="8128000"/>
                        </a:cubicBezTo>
                        <a:cubicBezTo>
                          <a:pt x="-3555" y="7796289"/>
                          <a:pt x="8333" y="7711402"/>
                          <a:pt x="0" y="7450667"/>
                        </a:cubicBezTo>
                        <a:cubicBezTo>
                          <a:pt x="-8333" y="7189932"/>
                          <a:pt x="21447" y="6890177"/>
                          <a:pt x="0" y="6610773"/>
                        </a:cubicBezTo>
                        <a:cubicBezTo>
                          <a:pt x="-21447" y="6331369"/>
                          <a:pt x="14742" y="6343745"/>
                          <a:pt x="0" y="6096000"/>
                        </a:cubicBezTo>
                        <a:cubicBezTo>
                          <a:pt x="-14742" y="5848255"/>
                          <a:pt x="24752" y="5680846"/>
                          <a:pt x="0" y="5499947"/>
                        </a:cubicBezTo>
                        <a:cubicBezTo>
                          <a:pt x="-24752" y="5319048"/>
                          <a:pt x="11255" y="5201945"/>
                          <a:pt x="0" y="4985173"/>
                        </a:cubicBezTo>
                        <a:cubicBezTo>
                          <a:pt x="-11255" y="4768401"/>
                          <a:pt x="29985" y="4618185"/>
                          <a:pt x="0" y="4307840"/>
                        </a:cubicBezTo>
                        <a:cubicBezTo>
                          <a:pt x="-29985" y="3997495"/>
                          <a:pt x="14496" y="3999872"/>
                          <a:pt x="0" y="3874347"/>
                        </a:cubicBezTo>
                        <a:cubicBezTo>
                          <a:pt x="-14496" y="3748822"/>
                          <a:pt x="-13745" y="3563080"/>
                          <a:pt x="0" y="3440853"/>
                        </a:cubicBezTo>
                        <a:cubicBezTo>
                          <a:pt x="13745" y="3318626"/>
                          <a:pt x="29600" y="2952238"/>
                          <a:pt x="0" y="2763520"/>
                        </a:cubicBezTo>
                        <a:cubicBezTo>
                          <a:pt x="-29600" y="2574802"/>
                          <a:pt x="-8598" y="2376410"/>
                          <a:pt x="0" y="2248747"/>
                        </a:cubicBezTo>
                        <a:cubicBezTo>
                          <a:pt x="8598" y="2121084"/>
                          <a:pt x="19454" y="1955658"/>
                          <a:pt x="0" y="1815253"/>
                        </a:cubicBezTo>
                        <a:cubicBezTo>
                          <a:pt x="-19454" y="1674848"/>
                          <a:pt x="-16050" y="1225403"/>
                          <a:pt x="0" y="1056640"/>
                        </a:cubicBezTo>
                        <a:cubicBezTo>
                          <a:pt x="16050" y="887877"/>
                          <a:pt x="-15878" y="412325"/>
                          <a:pt x="0" y="0"/>
                        </a:cubicBezTo>
                        <a:close/>
                      </a:path>
                      <a:path w="22039262" h="8128000" stroke="0" extrusionOk="0">
                        <a:moveTo>
                          <a:pt x="0" y="0"/>
                        </a:moveTo>
                        <a:cubicBezTo>
                          <a:pt x="191656" y="-12502"/>
                          <a:pt x="287357" y="15794"/>
                          <a:pt x="468334" y="0"/>
                        </a:cubicBezTo>
                        <a:cubicBezTo>
                          <a:pt x="649311" y="-15794"/>
                          <a:pt x="486389" y="-446"/>
                          <a:pt x="495883" y="0"/>
                        </a:cubicBezTo>
                        <a:cubicBezTo>
                          <a:pt x="505377" y="446"/>
                          <a:pt x="1168456" y="39673"/>
                          <a:pt x="1625396" y="0"/>
                        </a:cubicBezTo>
                        <a:cubicBezTo>
                          <a:pt x="2082336" y="-39673"/>
                          <a:pt x="1901302" y="-11619"/>
                          <a:pt x="2093730" y="0"/>
                        </a:cubicBezTo>
                        <a:cubicBezTo>
                          <a:pt x="2286158" y="11619"/>
                          <a:pt x="2402194" y="-14863"/>
                          <a:pt x="2562064" y="0"/>
                        </a:cubicBezTo>
                        <a:cubicBezTo>
                          <a:pt x="2721934" y="14863"/>
                          <a:pt x="3357466" y="29514"/>
                          <a:pt x="3691576" y="0"/>
                        </a:cubicBezTo>
                        <a:cubicBezTo>
                          <a:pt x="4025686" y="-29514"/>
                          <a:pt x="3852294" y="8685"/>
                          <a:pt x="3939518" y="0"/>
                        </a:cubicBezTo>
                        <a:cubicBezTo>
                          <a:pt x="4026742" y="-8685"/>
                          <a:pt x="4699969" y="-52141"/>
                          <a:pt x="5069030" y="0"/>
                        </a:cubicBezTo>
                        <a:cubicBezTo>
                          <a:pt x="5438091" y="52141"/>
                          <a:pt x="5745774" y="-39559"/>
                          <a:pt x="6198542" y="0"/>
                        </a:cubicBezTo>
                        <a:cubicBezTo>
                          <a:pt x="6651310" y="39559"/>
                          <a:pt x="6714903" y="10431"/>
                          <a:pt x="6887269" y="0"/>
                        </a:cubicBezTo>
                        <a:cubicBezTo>
                          <a:pt x="7059635" y="-10431"/>
                          <a:pt x="7638541" y="42731"/>
                          <a:pt x="8016782" y="0"/>
                        </a:cubicBezTo>
                        <a:cubicBezTo>
                          <a:pt x="8395023" y="-42731"/>
                          <a:pt x="8371864" y="17568"/>
                          <a:pt x="8485116" y="0"/>
                        </a:cubicBezTo>
                        <a:cubicBezTo>
                          <a:pt x="8598368" y="-17568"/>
                          <a:pt x="8765902" y="19077"/>
                          <a:pt x="8953450" y="0"/>
                        </a:cubicBezTo>
                        <a:cubicBezTo>
                          <a:pt x="9140998" y="-19077"/>
                          <a:pt x="9579943" y="-10911"/>
                          <a:pt x="9862570" y="0"/>
                        </a:cubicBezTo>
                        <a:cubicBezTo>
                          <a:pt x="10145197" y="10911"/>
                          <a:pt x="10100972" y="18248"/>
                          <a:pt x="10330904" y="0"/>
                        </a:cubicBezTo>
                        <a:cubicBezTo>
                          <a:pt x="10560836" y="-18248"/>
                          <a:pt x="11008291" y="45217"/>
                          <a:pt x="11460416" y="0"/>
                        </a:cubicBezTo>
                        <a:cubicBezTo>
                          <a:pt x="11912541" y="-45217"/>
                          <a:pt x="12246213" y="31373"/>
                          <a:pt x="12589928" y="0"/>
                        </a:cubicBezTo>
                        <a:cubicBezTo>
                          <a:pt x="12933643" y="-31373"/>
                          <a:pt x="13106587" y="9374"/>
                          <a:pt x="13278655" y="0"/>
                        </a:cubicBezTo>
                        <a:cubicBezTo>
                          <a:pt x="13450723" y="-9374"/>
                          <a:pt x="13564551" y="-3053"/>
                          <a:pt x="13746990" y="0"/>
                        </a:cubicBezTo>
                        <a:cubicBezTo>
                          <a:pt x="13929430" y="3053"/>
                          <a:pt x="13768317" y="1082"/>
                          <a:pt x="13774539" y="0"/>
                        </a:cubicBezTo>
                        <a:cubicBezTo>
                          <a:pt x="13780761" y="-1082"/>
                          <a:pt x="13906230" y="-366"/>
                          <a:pt x="14022480" y="0"/>
                        </a:cubicBezTo>
                        <a:cubicBezTo>
                          <a:pt x="14138730" y="366"/>
                          <a:pt x="14194837" y="9162"/>
                          <a:pt x="14270422" y="0"/>
                        </a:cubicBezTo>
                        <a:cubicBezTo>
                          <a:pt x="14346007" y="-9162"/>
                          <a:pt x="14592856" y="-16547"/>
                          <a:pt x="14738756" y="0"/>
                        </a:cubicBezTo>
                        <a:cubicBezTo>
                          <a:pt x="14884656" y="16547"/>
                          <a:pt x="15548809" y="-2746"/>
                          <a:pt x="15868269" y="0"/>
                        </a:cubicBezTo>
                        <a:cubicBezTo>
                          <a:pt x="16187729" y="2746"/>
                          <a:pt x="16234534" y="4321"/>
                          <a:pt x="16556996" y="0"/>
                        </a:cubicBezTo>
                        <a:cubicBezTo>
                          <a:pt x="16879458" y="-4321"/>
                          <a:pt x="16873050" y="-17540"/>
                          <a:pt x="17025330" y="0"/>
                        </a:cubicBezTo>
                        <a:cubicBezTo>
                          <a:pt x="17177610" y="17540"/>
                          <a:pt x="17044886" y="-778"/>
                          <a:pt x="17052879" y="0"/>
                        </a:cubicBezTo>
                        <a:cubicBezTo>
                          <a:pt x="17060872" y="778"/>
                          <a:pt x="17071031" y="-1303"/>
                          <a:pt x="17080428" y="0"/>
                        </a:cubicBezTo>
                        <a:cubicBezTo>
                          <a:pt x="17089825" y="1303"/>
                          <a:pt x="17568163" y="-15092"/>
                          <a:pt x="17989548" y="0"/>
                        </a:cubicBezTo>
                        <a:cubicBezTo>
                          <a:pt x="18410933" y="15092"/>
                          <a:pt x="18125356" y="-10533"/>
                          <a:pt x="18237489" y="0"/>
                        </a:cubicBezTo>
                        <a:cubicBezTo>
                          <a:pt x="18349622" y="10533"/>
                          <a:pt x="18915153" y="28198"/>
                          <a:pt x="19367001" y="0"/>
                        </a:cubicBezTo>
                        <a:cubicBezTo>
                          <a:pt x="19818849" y="-28198"/>
                          <a:pt x="19684167" y="18378"/>
                          <a:pt x="19835336" y="0"/>
                        </a:cubicBezTo>
                        <a:cubicBezTo>
                          <a:pt x="19986505" y="-18378"/>
                          <a:pt x="19849305" y="63"/>
                          <a:pt x="19862885" y="0"/>
                        </a:cubicBezTo>
                        <a:cubicBezTo>
                          <a:pt x="19876465" y="-63"/>
                          <a:pt x="20402580" y="11787"/>
                          <a:pt x="20772004" y="0"/>
                        </a:cubicBezTo>
                        <a:cubicBezTo>
                          <a:pt x="21141428" y="-11787"/>
                          <a:pt x="20906822" y="-8630"/>
                          <a:pt x="21019946" y="0"/>
                        </a:cubicBezTo>
                        <a:cubicBezTo>
                          <a:pt x="21133070" y="8630"/>
                          <a:pt x="21693577" y="-47872"/>
                          <a:pt x="22039262" y="0"/>
                        </a:cubicBezTo>
                        <a:cubicBezTo>
                          <a:pt x="21998078" y="175008"/>
                          <a:pt x="22013473" y="524463"/>
                          <a:pt x="22039262" y="839893"/>
                        </a:cubicBezTo>
                        <a:cubicBezTo>
                          <a:pt x="22065051" y="1155323"/>
                          <a:pt x="22023510" y="1250297"/>
                          <a:pt x="22039262" y="1354667"/>
                        </a:cubicBezTo>
                        <a:cubicBezTo>
                          <a:pt x="22055014" y="1459037"/>
                          <a:pt x="22030191" y="1855805"/>
                          <a:pt x="22039262" y="2113280"/>
                        </a:cubicBezTo>
                        <a:cubicBezTo>
                          <a:pt x="22048333" y="2370755"/>
                          <a:pt x="22062006" y="2435367"/>
                          <a:pt x="22039262" y="2628053"/>
                        </a:cubicBezTo>
                        <a:cubicBezTo>
                          <a:pt x="22016518" y="2820739"/>
                          <a:pt x="22027020" y="3045344"/>
                          <a:pt x="22039262" y="3305387"/>
                        </a:cubicBezTo>
                        <a:cubicBezTo>
                          <a:pt x="22051504" y="3565430"/>
                          <a:pt x="22075661" y="3866107"/>
                          <a:pt x="22039262" y="4064000"/>
                        </a:cubicBezTo>
                        <a:cubicBezTo>
                          <a:pt x="22002863" y="4261893"/>
                          <a:pt x="22026631" y="4408019"/>
                          <a:pt x="22039262" y="4497493"/>
                        </a:cubicBezTo>
                        <a:cubicBezTo>
                          <a:pt x="22051893" y="4586967"/>
                          <a:pt x="22058374" y="4793708"/>
                          <a:pt x="22039262" y="4930987"/>
                        </a:cubicBezTo>
                        <a:cubicBezTo>
                          <a:pt x="22020150" y="5068266"/>
                          <a:pt x="22036211" y="5400136"/>
                          <a:pt x="22039262" y="5770880"/>
                        </a:cubicBezTo>
                        <a:cubicBezTo>
                          <a:pt x="22042313" y="6141624"/>
                          <a:pt x="22022991" y="6163530"/>
                          <a:pt x="22039262" y="6448213"/>
                        </a:cubicBezTo>
                        <a:cubicBezTo>
                          <a:pt x="22055533" y="6732896"/>
                          <a:pt x="22059313" y="6789709"/>
                          <a:pt x="22039262" y="6881707"/>
                        </a:cubicBezTo>
                        <a:cubicBezTo>
                          <a:pt x="22019211" y="6973705"/>
                          <a:pt x="21997946" y="7858075"/>
                          <a:pt x="22039262" y="8128000"/>
                        </a:cubicBezTo>
                        <a:cubicBezTo>
                          <a:pt x="21552230" y="8093849"/>
                          <a:pt x="21253722" y="8105186"/>
                          <a:pt x="20909750" y="8128000"/>
                        </a:cubicBezTo>
                        <a:cubicBezTo>
                          <a:pt x="20565778" y="8150814"/>
                          <a:pt x="20778905" y="8130318"/>
                          <a:pt x="20661808" y="8128000"/>
                        </a:cubicBezTo>
                        <a:cubicBezTo>
                          <a:pt x="20544711" y="8125682"/>
                          <a:pt x="20196315" y="8161175"/>
                          <a:pt x="19973081" y="8128000"/>
                        </a:cubicBezTo>
                        <a:cubicBezTo>
                          <a:pt x="19749847" y="8094825"/>
                          <a:pt x="19953301" y="8128767"/>
                          <a:pt x="19945532" y="8128000"/>
                        </a:cubicBezTo>
                        <a:cubicBezTo>
                          <a:pt x="19937763" y="8127233"/>
                          <a:pt x="19088998" y="8115997"/>
                          <a:pt x="18816020" y="8128000"/>
                        </a:cubicBezTo>
                        <a:cubicBezTo>
                          <a:pt x="18543042" y="8140003"/>
                          <a:pt x="18301805" y="8101538"/>
                          <a:pt x="18127293" y="8128000"/>
                        </a:cubicBezTo>
                        <a:cubicBezTo>
                          <a:pt x="17952781" y="8154462"/>
                          <a:pt x="17544449" y="8114912"/>
                          <a:pt x="16997781" y="8128000"/>
                        </a:cubicBezTo>
                        <a:cubicBezTo>
                          <a:pt x="16451113" y="8141088"/>
                          <a:pt x="16681471" y="8127916"/>
                          <a:pt x="16529447" y="8128000"/>
                        </a:cubicBezTo>
                        <a:cubicBezTo>
                          <a:pt x="16377423" y="8128084"/>
                          <a:pt x="16362275" y="8116578"/>
                          <a:pt x="16281505" y="8128000"/>
                        </a:cubicBezTo>
                        <a:cubicBezTo>
                          <a:pt x="16200735" y="8139422"/>
                          <a:pt x="15870840" y="8155175"/>
                          <a:pt x="15592778" y="8128000"/>
                        </a:cubicBezTo>
                        <a:cubicBezTo>
                          <a:pt x="15314716" y="8100825"/>
                          <a:pt x="15124428" y="8172247"/>
                          <a:pt x="14683658" y="8128000"/>
                        </a:cubicBezTo>
                        <a:cubicBezTo>
                          <a:pt x="14242888" y="8083753"/>
                          <a:pt x="13999623" y="8096044"/>
                          <a:pt x="13554146" y="8128000"/>
                        </a:cubicBezTo>
                        <a:cubicBezTo>
                          <a:pt x="13108669" y="8159956"/>
                          <a:pt x="12960746" y="8144829"/>
                          <a:pt x="12645027" y="8128000"/>
                        </a:cubicBezTo>
                        <a:cubicBezTo>
                          <a:pt x="12329308" y="8111171"/>
                          <a:pt x="11966221" y="8126375"/>
                          <a:pt x="11515514" y="8128000"/>
                        </a:cubicBezTo>
                        <a:cubicBezTo>
                          <a:pt x="11064807" y="8129625"/>
                          <a:pt x="10807915" y="8156730"/>
                          <a:pt x="10606395" y="8128000"/>
                        </a:cubicBezTo>
                        <a:cubicBezTo>
                          <a:pt x="10404875" y="8099270"/>
                          <a:pt x="10441055" y="8123794"/>
                          <a:pt x="10358453" y="8128000"/>
                        </a:cubicBezTo>
                        <a:cubicBezTo>
                          <a:pt x="10275851" y="8132206"/>
                          <a:pt x="9704770" y="8161348"/>
                          <a:pt x="9449334" y="8128000"/>
                        </a:cubicBezTo>
                        <a:cubicBezTo>
                          <a:pt x="9193898" y="8094652"/>
                          <a:pt x="9121241" y="8147533"/>
                          <a:pt x="8980999" y="8128000"/>
                        </a:cubicBezTo>
                        <a:cubicBezTo>
                          <a:pt x="8840758" y="8108467"/>
                          <a:pt x="8809977" y="8131479"/>
                          <a:pt x="8733058" y="8128000"/>
                        </a:cubicBezTo>
                        <a:cubicBezTo>
                          <a:pt x="8656139" y="8124521"/>
                          <a:pt x="8713875" y="8127025"/>
                          <a:pt x="8705508" y="8128000"/>
                        </a:cubicBezTo>
                        <a:cubicBezTo>
                          <a:pt x="8697141" y="8128976"/>
                          <a:pt x="8580242" y="8117952"/>
                          <a:pt x="8457567" y="8128000"/>
                        </a:cubicBezTo>
                        <a:cubicBezTo>
                          <a:pt x="8334892" y="8138048"/>
                          <a:pt x="8276038" y="8135201"/>
                          <a:pt x="8209625" y="8128000"/>
                        </a:cubicBezTo>
                        <a:cubicBezTo>
                          <a:pt x="8143212" y="8120799"/>
                          <a:pt x="7710638" y="8153754"/>
                          <a:pt x="7520898" y="8128000"/>
                        </a:cubicBezTo>
                        <a:cubicBezTo>
                          <a:pt x="7331158" y="8102246"/>
                          <a:pt x="7116939" y="8153355"/>
                          <a:pt x="6832171" y="8128000"/>
                        </a:cubicBezTo>
                        <a:cubicBezTo>
                          <a:pt x="6547403" y="8102645"/>
                          <a:pt x="6592817" y="8106730"/>
                          <a:pt x="6363837" y="8128000"/>
                        </a:cubicBezTo>
                        <a:cubicBezTo>
                          <a:pt x="6134857" y="8149270"/>
                          <a:pt x="5541333" y="8178743"/>
                          <a:pt x="5234325" y="8128000"/>
                        </a:cubicBezTo>
                        <a:cubicBezTo>
                          <a:pt x="4927317" y="8077257"/>
                          <a:pt x="5038417" y="8136919"/>
                          <a:pt x="4986383" y="8128000"/>
                        </a:cubicBezTo>
                        <a:cubicBezTo>
                          <a:pt x="4934349" y="8119081"/>
                          <a:pt x="4195259" y="8138673"/>
                          <a:pt x="3856871" y="8128000"/>
                        </a:cubicBezTo>
                        <a:cubicBezTo>
                          <a:pt x="3518483" y="8117327"/>
                          <a:pt x="3706542" y="8116557"/>
                          <a:pt x="3608929" y="8128000"/>
                        </a:cubicBezTo>
                        <a:cubicBezTo>
                          <a:pt x="3511316" y="8139443"/>
                          <a:pt x="2927691" y="8134634"/>
                          <a:pt x="2699810" y="8128000"/>
                        </a:cubicBezTo>
                        <a:cubicBezTo>
                          <a:pt x="2471929" y="8121366"/>
                          <a:pt x="1845382" y="8138093"/>
                          <a:pt x="1570297" y="8128000"/>
                        </a:cubicBezTo>
                        <a:cubicBezTo>
                          <a:pt x="1295212" y="8117907"/>
                          <a:pt x="1554913" y="8128414"/>
                          <a:pt x="1542748" y="8128000"/>
                        </a:cubicBezTo>
                        <a:cubicBezTo>
                          <a:pt x="1530583" y="8127586"/>
                          <a:pt x="472218" y="8139695"/>
                          <a:pt x="0" y="8128000"/>
                        </a:cubicBezTo>
                        <a:cubicBezTo>
                          <a:pt x="24030" y="7841746"/>
                          <a:pt x="-22312" y="7515215"/>
                          <a:pt x="0" y="7288107"/>
                        </a:cubicBezTo>
                        <a:cubicBezTo>
                          <a:pt x="22312" y="7060999"/>
                          <a:pt x="41550" y="6756645"/>
                          <a:pt x="0" y="6448213"/>
                        </a:cubicBezTo>
                        <a:cubicBezTo>
                          <a:pt x="-41550" y="6139781"/>
                          <a:pt x="-18111" y="6107995"/>
                          <a:pt x="0" y="5852160"/>
                        </a:cubicBezTo>
                        <a:cubicBezTo>
                          <a:pt x="18111" y="5596325"/>
                          <a:pt x="20046" y="5438042"/>
                          <a:pt x="0" y="5174827"/>
                        </a:cubicBezTo>
                        <a:cubicBezTo>
                          <a:pt x="-20046" y="4911612"/>
                          <a:pt x="18427" y="4879939"/>
                          <a:pt x="0" y="4660053"/>
                        </a:cubicBezTo>
                        <a:cubicBezTo>
                          <a:pt x="-18427" y="4440167"/>
                          <a:pt x="-36067" y="4226063"/>
                          <a:pt x="0" y="3901440"/>
                        </a:cubicBezTo>
                        <a:cubicBezTo>
                          <a:pt x="36067" y="3576817"/>
                          <a:pt x="12456" y="3264855"/>
                          <a:pt x="0" y="3061547"/>
                        </a:cubicBezTo>
                        <a:cubicBezTo>
                          <a:pt x="-12456" y="2858239"/>
                          <a:pt x="25796" y="2672248"/>
                          <a:pt x="0" y="2465493"/>
                        </a:cubicBezTo>
                        <a:cubicBezTo>
                          <a:pt x="-25796" y="2258738"/>
                          <a:pt x="25062" y="1907003"/>
                          <a:pt x="0" y="1625600"/>
                        </a:cubicBezTo>
                        <a:cubicBezTo>
                          <a:pt x="-25062" y="1344197"/>
                          <a:pt x="-14549" y="1263189"/>
                          <a:pt x="0" y="948267"/>
                        </a:cubicBezTo>
                        <a:cubicBezTo>
                          <a:pt x="14549" y="633345"/>
                          <a:pt x="-26409" y="374336"/>
                          <a:pt x="0" y="0"/>
                        </a:cubicBezTo>
                        <a:close/>
                      </a:path>
                    </a:pathLst>
                  </a:custGeom>
                  <ask:type>
                    <ask:lineSketchNone/>
                  </ask:type>
                </ask:lineSketchStyleProps>
              </a:ext>
            </a:extLst>
          </a:ln>
        </p:spPr>
        <p:txBody>
          <a:bodyPr anchor="ctr"/>
          <a:lstStyle>
            <a:lvl1pPr>
              <a:defRPr>
                <a:solidFill>
                  <a:schemeClr val="accent1"/>
                </a:solidFill>
              </a:defRPr>
            </a:lvl1pPr>
            <a:lvl2pPr>
              <a:defRPr sz="1400">
                <a:latin typeface="+mn-lt"/>
              </a:defRPr>
            </a:lvl2pPr>
          </a:lstStyle>
          <a:p>
            <a:pPr lvl="1"/>
            <a:r>
              <a:rPr lang="en-US"/>
              <a:t>Table			</a:t>
            </a:r>
          </a:p>
        </p:txBody>
      </p:sp>
      <p:sp>
        <p:nvSpPr>
          <p:cNvPr id="4" name="Text Placeholder 6">
            <a:extLst>
              <a:ext uri="{FF2B5EF4-FFF2-40B4-BE49-F238E27FC236}">
                <a16:creationId xmlns:a16="http://schemas.microsoft.com/office/drawing/2014/main" id="{041DAA8A-F59C-5E79-B943-7B6BB66E61EB}"/>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45EB8484-F51F-DBA7-4C74-A9B05B00E6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5124246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Large title and paragraph centere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F36880-E83F-0EFC-04A4-21006381A56C}"/>
              </a:ext>
            </a:extLst>
          </p:cNvPr>
          <p:cNvSpPr>
            <a:spLocks noGrp="1"/>
          </p:cNvSpPr>
          <p:nvPr>
            <p:ph type="title"/>
          </p:nvPr>
        </p:nvSpPr>
        <p:spPr>
          <a:xfrm>
            <a:off x="615137" y="2579434"/>
            <a:ext cx="10962064" cy="461665"/>
          </a:xfrm>
          <a:prstGeom prst="rect">
            <a:avLst/>
          </a:prstGeom>
        </p:spPr>
        <p:txBody>
          <a:bodyP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3728552" y="3977862"/>
            <a:ext cx="4734896" cy="553998"/>
          </a:xfrm>
          <a:prstGeom prst="rect">
            <a:avLst/>
          </a:prstGeom>
        </p:spPr>
        <p:txBody>
          <a:bodyPr/>
          <a:lstStyle>
            <a:lvl1pPr marL="0" indent="0" algn="ctr">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a:t>
            </a:r>
          </a:p>
        </p:txBody>
      </p:sp>
    </p:spTree>
    <p:extLst>
      <p:ext uri="{BB962C8B-B14F-4D97-AF65-F5344CB8AC3E}">
        <p14:creationId xmlns:p14="http://schemas.microsoft.com/office/powerpoint/2010/main" val="8391595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60194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607516" y="2390775"/>
            <a:ext cx="3264408" cy="1612749"/>
          </a:xfrm>
        </p:spPr>
        <p:txBody>
          <a:bodyPr wrap="square">
            <a:spAutoFit/>
          </a:bodyPr>
          <a:lstStyle>
            <a:lvl1pPr marL="176178" indent="-176178">
              <a:defRPr lang="en-US" sz="2000" dirty="0">
                <a:solidFill>
                  <a:schemeClr val="bg1"/>
                </a:solidFill>
              </a:defRPr>
            </a:lvl1pPr>
            <a:lvl2pPr marL="322199" indent="-150783">
              <a:defRPr lang="en-US" sz="1800" dirty="0">
                <a:solidFill>
                  <a:schemeClr val="bg1"/>
                </a:solidFill>
              </a:defRPr>
            </a:lvl2pPr>
            <a:lvl3pPr marL="466632" indent="-138085">
              <a:defRPr lang="en-US" dirty="0">
                <a:solidFill>
                  <a:schemeClr val="bg1"/>
                </a:solidFill>
              </a:defRPr>
            </a:lvl3pPr>
            <a:lvl4pPr marL="595194" indent="-128562">
              <a:defRPr lang="en-US" dirty="0">
                <a:solidFill>
                  <a:schemeClr val="bg1"/>
                </a:solidFill>
              </a:defRPr>
            </a:lvl4pPr>
            <a:lvl5pPr marL="731692" indent="-122214">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30077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300771" y="238413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003927"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003927" y="239077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86BE1ADA-94C1-0505-8E4F-7CF9F1BB17A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2328085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610420"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10420"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86490"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8649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149968"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149968"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938631"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93863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E03D66B0-B634-9A5D-9B1C-E303D8B14B3A}"/>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9139843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606499"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06499"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1">
            <a:extLst>
              <a:ext uri="{FF2B5EF4-FFF2-40B4-BE49-F238E27FC236}">
                <a16:creationId xmlns:a16="http://schemas.microsoft.com/office/drawing/2014/main" id="{E7E4E981-2066-B5E7-7458-CE9F635DC21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7431349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5"/>
          </a:xfrm>
          <a:prstGeom prst="rect">
            <a:avLst/>
          </a:prstGeom>
        </p:spPr>
        <p:txBody>
          <a:bodyPr anchor="t"/>
          <a:lstStyle>
            <a:lvl1pPr>
              <a:defRPr sz="2799">
                <a:latin typeface="+mn-lt"/>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ctr"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60592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82233"/>
            <a:ext cx="5367528" cy="4118138"/>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1382233"/>
            <a:ext cx="5367528" cy="4118138"/>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Placeholder 1">
            <a:extLst>
              <a:ext uri="{FF2B5EF4-FFF2-40B4-BE49-F238E27FC236}">
                <a16:creationId xmlns:a16="http://schemas.microsoft.com/office/drawing/2014/main" id="{C65BBC79-C2B5-50F0-147D-3E65BB1C9B9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6688812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2415157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40"/>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22985"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49968" y="2286000"/>
            <a:ext cx="604203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4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3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299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column images">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EC12C738-2EE3-4127-8200-E8610C8F4320}"/>
              </a:ext>
            </a:extLst>
          </p:cNvPr>
          <p:cNvSpPr>
            <a:spLocks noGrp="1"/>
          </p:cNvSpPr>
          <p:nvPr>
            <p:ph type="body" sz="quarter" idx="16"/>
          </p:nvPr>
        </p:nvSpPr>
        <p:spPr>
          <a:xfrm>
            <a:off x="617508" y="4443695"/>
            <a:ext cx="263803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79E679F-0147-4D74-B7A8-A4B469C5BCB8}"/>
              </a:ext>
            </a:extLst>
          </p:cNvPr>
          <p:cNvSpPr>
            <a:spLocks noGrp="1"/>
          </p:cNvSpPr>
          <p:nvPr>
            <p:ph type="pic" sz="quarter" idx="13" hasCustomPrompt="1"/>
          </p:nvPr>
        </p:nvSpPr>
        <p:spPr bwMode="ltGray">
          <a:xfrm>
            <a:off x="617507" y="1715407"/>
            <a:ext cx="2638031" cy="253288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B584BFED-004D-491A-AD50-C47112558AC4}"/>
              </a:ext>
            </a:extLst>
          </p:cNvPr>
          <p:cNvSpPr>
            <a:spLocks noGrp="1"/>
          </p:cNvSpPr>
          <p:nvPr>
            <p:ph type="body" sz="quarter" idx="17"/>
          </p:nvPr>
        </p:nvSpPr>
        <p:spPr>
          <a:xfrm>
            <a:off x="3386490" y="4443695"/>
            <a:ext cx="2633268"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0392122-00FC-4C40-A0E7-C88D1851B44D}"/>
              </a:ext>
            </a:extLst>
          </p:cNvPr>
          <p:cNvSpPr>
            <a:spLocks noGrp="1"/>
          </p:cNvSpPr>
          <p:nvPr>
            <p:ph type="pic" sz="quarter" idx="14" hasCustomPrompt="1"/>
          </p:nvPr>
        </p:nvSpPr>
        <p:spPr bwMode="ltGray">
          <a:xfrm>
            <a:off x="3386490" y="1715407"/>
            <a:ext cx="2633268" cy="253288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3">
            <a:extLst>
              <a:ext uri="{FF2B5EF4-FFF2-40B4-BE49-F238E27FC236}">
                <a16:creationId xmlns:a16="http://schemas.microsoft.com/office/drawing/2014/main" id="{D99506B3-66FE-478B-96DE-7BE918BFAA47}"/>
              </a:ext>
            </a:extLst>
          </p:cNvPr>
          <p:cNvSpPr>
            <a:spLocks noGrp="1"/>
          </p:cNvSpPr>
          <p:nvPr>
            <p:ph type="body" sz="quarter" idx="18"/>
          </p:nvPr>
        </p:nvSpPr>
        <p:spPr>
          <a:xfrm>
            <a:off x="6155473" y="4443695"/>
            <a:ext cx="264448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42EC644-E1CB-450F-819D-DEDC61C2C86B}"/>
              </a:ext>
            </a:extLst>
          </p:cNvPr>
          <p:cNvSpPr>
            <a:spLocks noGrp="1"/>
          </p:cNvSpPr>
          <p:nvPr>
            <p:ph type="pic" sz="quarter" idx="15" hasCustomPrompt="1"/>
          </p:nvPr>
        </p:nvSpPr>
        <p:spPr bwMode="ltGray">
          <a:xfrm>
            <a:off x="6155473" y="1715407"/>
            <a:ext cx="2644481" cy="2532888"/>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3">
            <a:extLst>
              <a:ext uri="{FF2B5EF4-FFF2-40B4-BE49-F238E27FC236}">
                <a16:creationId xmlns:a16="http://schemas.microsoft.com/office/drawing/2014/main" id="{9FC3A531-55BA-427A-B897-CF93D2A5C9DE}"/>
              </a:ext>
            </a:extLst>
          </p:cNvPr>
          <p:cNvSpPr>
            <a:spLocks noGrp="1"/>
          </p:cNvSpPr>
          <p:nvPr>
            <p:ph type="body" sz="quarter" idx="20"/>
          </p:nvPr>
        </p:nvSpPr>
        <p:spPr>
          <a:xfrm>
            <a:off x="8938273" y="4443695"/>
            <a:ext cx="2636219"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C72B913-8930-45AF-BAF2-7FE0991EF4B5}"/>
              </a:ext>
            </a:extLst>
          </p:cNvPr>
          <p:cNvSpPr>
            <a:spLocks noGrp="1"/>
          </p:cNvSpPr>
          <p:nvPr>
            <p:ph type="pic" sz="quarter" idx="19" hasCustomPrompt="1"/>
          </p:nvPr>
        </p:nvSpPr>
        <p:spPr bwMode="ltGray">
          <a:xfrm>
            <a:off x="8935668" y="1715407"/>
            <a:ext cx="2636219" cy="2532888"/>
          </a:xfrm>
          <a:blipFill>
            <a:blip r:embed="rId5"/>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Title Placeholder 1">
            <a:extLst>
              <a:ext uri="{FF2B5EF4-FFF2-40B4-BE49-F238E27FC236}">
                <a16:creationId xmlns:a16="http://schemas.microsoft.com/office/drawing/2014/main" id="{C54FD42B-91E2-4CF3-605D-517CCF5C51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02644587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12454"/>
            <a:ext cx="11018520" cy="461665"/>
          </a:xfrm>
          <a:prstGeom prst="rect">
            <a:avLst/>
          </a:prstGeom>
          <a:noFill/>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Opens Sans"/>
                <a:ea typeface="Open Sans" panose="020B0606030504020204" pitchFamily="34" charset="0"/>
                <a:cs typeface="Opens Sans"/>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0318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82295"/>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6749844"/>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914"/>
            <a:ext cx="11018520" cy="461665"/>
          </a:xfrm>
          <a:prstGeom prst="rect">
            <a:avLst/>
          </a:prstGeom>
        </p:spPr>
        <p:txBody>
          <a:bodyPr anchor="ctr">
            <a:normAutofit/>
          </a:bodyPr>
          <a:lstStyle>
            <a:lvl1pPr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68109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95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775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D5A35C7D-5729-765B-7B88-C17471CC640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A132A79-F6D9-E2F8-9C58-2B0CC8460C8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499828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Paragraph">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06C45FBC-7138-3F4D-F6FA-45F14A8D7DB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607C686-A6D8-4695-4D7D-F01AAC0280D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6805119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610175" y="1886725"/>
            <a:ext cx="5211763"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86725"/>
            <a:ext cx="5219700"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Placeholder 1">
            <a:extLst>
              <a:ext uri="{FF2B5EF4-FFF2-40B4-BE49-F238E27FC236}">
                <a16:creationId xmlns:a16="http://schemas.microsoft.com/office/drawing/2014/main" id="{61D2440F-464B-2F39-08C1-E6BECA5D7A2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394878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95828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cxnSp>
        <p:nvCxnSpPr>
          <p:cNvPr id="153" name="Straight Connector 152">
            <a:extLst>
              <a:ext uri="{FF2B5EF4-FFF2-40B4-BE49-F238E27FC236}">
                <a16:creationId xmlns:a16="http://schemas.microsoft.com/office/drawing/2014/main" id="{12B1E593-65FE-FC20-20C2-A055AD8F4C5F}"/>
              </a:ext>
            </a:extLst>
          </p:cNvPr>
          <p:cNvCxnSpPr>
            <a:cxnSpLocks/>
          </p:cNvCxnSpPr>
          <p:nvPr userDrawn="1"/>
        </p:nvCxnSpPr>
        <p:spPr>
          <a:xfrm flipH="1" flipV="1">
            <a:off x="9548042"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95BA12FF-2A22-1275-24CB-8C0C44F8920F}"/>
              </a:ext>
            </a:extLst>
          </p:cNvPr>
          <p:cNvCxnSpPr>
            <a:cxnSpLocks/>
          </p:cNvCxnSpPr>
          <p:nvPr userDrawn="1"/>
        </p:nvCxnSpPr>
        <p:spPr>
          <a:xfrm>
            <a:off x="9521591" y="2604155"/>
            <a:ext cx="546" cy="1156286"/>
          </a:xfrm>
          <a:prstGeom prst="line">
            <a:avLst/>
          </a:prstGeom>
          <a:noFill/>
          <a:ln w="9525" cap="flat" cmpd="sng" algn="ctr">
            <a:solidFill>
              <a:srgbClr val="808080"/>
            </a:solidFill>
            <a:prstDash val="solid"/>
            <a:headEnd type="none" w="lg" len="med"/>
            <a:tailEnd type="none" w="lg" len="med"/>
          </a:ln>
          <a:effectLst/>
        </p:spPr>
      </p:cxnSp>
      <p:cxnSp>
        <p:nvCxnSpPr>
          <p:cNvPr id="152" name="Straight Connector 151">
            <a:extLst>
              <a:ext uri="{FF2B5EF4-FFF2-40B4-BE49-F238E27FC236}">
                <a16:creationId xmlns:a16="http://schemas.microsoft.com/office/drawing/2014/main" id="{97DB66B0-9A98-7820-6C42-C0403494C7FB}"/>
              </a:ext>
            </a:extLst>
          </p:cNvPr>
          <p:cNvCxnSpPr>
            <a:cxnSpLocks/>
          </p:cNvCxnSpPr>
          <p:nvPr userDrawn="1"/>
        </p:nvCxnSpPr>
        <p:spPr>
          <a:xfrm flipH="1" flipV="1">
            <a:off x="737388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5C6D6FD5-BA2C-48FC-B005-55409DB58285}"/>
              </a:ext>
            </a:extLst>
          </p:cNvPr>
          <p:cNvCxnSpPr>
            <a:cxnSpLocks/>
          </p:cNvCxnSpPr>
          <p:nvPr userDrawn="1"/>
        </p:nvCxnSpPr>
        <p:spPr>
          <a:xfrm>
            <a:off x="964333" y="3691861"/>
            <a:ext cx="1959320" cy="0"/>
          </a:xfrm>
          <a:prstGeom prst="line">
            <a:avLst/>
          </a:prstGeom>
          <a:noFill/>
          <a:ln w="25400" cap="rnd" cmpd="sng" algn="ctr">
            <a:solidFill>
              <a:schemeClr val="accent1"/>
            </a:solidFill>
            <a:prstDash val="solid"/>
            <a:round/>
          </a:ln>
          <a:effectLst/>
        </p:spPr>
      </p:cxnSp>
      <p:cxnSp>
        <p:nvCxnSpPr>
          <p:cNvPr id="299" name="Straight Connector 298">
            <a:extLst>
              <a:ext uri="{FF2B5EF4-FFF2-40B4-BE49-F238E27FC236}">
                <a16:creationId xmlns:a16="http://schemas.microsoft.com/office/drawing/2014/main" id="{B0F19015-134D-4EFA-BC3F-39EA383A0984}"/>
              </a:ext>
            </a:extLst>
          </p:cNvPr>
          <p:cNvCxnSpPr>
            <a:cxnSpLocks/>
            <a:endCxn id="353" idx="0"/>
          </p:cNvCxnSpPr>
          <p:nvPr userDrawn="1"/>
        </p:nvCxnSpPr>
        <p:spPr>
          <a:xfrm flipH="1" flipV="1">
            <a:off x="800427" y="3610702"/>
            <a:ext cx="908" cy="1560950"/>
          </a:xfrm>
          <a:prstGeom prst="line">
            <a:avLst/>
          </a:prstGeom>
          <a:noFill/>
          <a:ln w="9525" cap="flat" cmpd="sng" algn="ctr">
            <a:solidFill>
              <a:srgbClr val="808080"/>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B8D31B76-2DB5-4A9B-9ECB-58276B10A081}"/>
              </a:ext>
            </a:extLst>
          </p:cNvPr>
          <p:cNvCxnSpPr>
            <a:cxnSpLocks/>
          </p:cNvCxnSpPr>
          <p:nvPr userDrawn="1"/>
        </p:nvCxnSpPr>
        <p:spPr>
          <a:xfrm flipH="1" flipV="1">
            <a:off x="517227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303" name="Straight Connector 302">
            <a:extLst>
              <a:ext uri="{FF2B5EF4-FFF2-40B4-BE49-F238E27FC236}">
                <a16:creationId xmlns:a16="http://schemas.microsoft.com/office/drawing/2014/main" id="{62824D99-C3ED-40B2-9F03-07E24519CC43}"/>
              </a:ext>
            </a:extLst>
          </p:cNvPr>
          <p:cNvCxnSpPr>
            <a:cxnSpLocks/>
            <a:stCxn id="319" idx="4"/>
          </p:cNvCxnSpPr>
          <p:nvPr userDrawn="1"/>
        </p:nvCxnSpPr>
        <p:spPr>
          <a:xfrm flipH="1" flipV="1">
            <a:off x="2993192" y="3711973"/>
            <a:ext cx="546" cy="2576824"/>
          </a:xfrm>
          <a:prstGeom prst="line">
            <a:avLst/>
          </a:prstGeom>
          <a:noFill/>
          <a:ln w="9525" cap="flat" cmpd="sng" algn="ctr">
            <a:solidFill>
              <a:srgbClr val="808080"/>
            </a:solidFill>
            <a:prstDash val="solid"/>
            <a:headEnd type="none" w="lg" len="med"/>
            <a:tailEnd type="none" w="lg" len="med"/>
          </a:ln>
          <a:effectLst/>
        </p:spPr>
      </p:cxnSp>
      <p:sp>
        <p:nvSpPr>
          <p:cNvPr id="305" name="Oval 304">
            <a:extLst>
              <a:ext uri="{FF2B5EF4-FFF2-40B4-BE49-F238E27FC236}">
                <a16:creationId xmlns:a16="http://schemas.microsoft.com/office/drawing/2014/main" id="{93A03370-9557-465A-A62E-B9E34A46D372}"/>
              </a:ext>
              <a:ext uri="{C183D7F6-B498-43B3-948B-1728B52AA6E4}">
                <adec:decorative xmlns:adec="http://schemas.microsoft.com/office/drawing/2017/decorative" val="1"/>
              </a:ext>
            </a:extLst>
          </p:cNvPr>
          <p:cNvSpPr/>
          <p:nvPr userDrawn="1"/>
        </p:nvSpPr>
        <p:spPr bwMode="auto">
          <a:xfrm rot="10800000" flipV="1">
            <a:off x="2951092"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7" name="Oval 306">
            <a:extLst>
              <a:ext uri="{FF2B5EF4-FFF2-40B4-BE49-F238E27FC236}">
                <a16:creationId xmlns:a16="http://schemas.microsoft.com/office/drawing/2014/main" id="{35A6069C-F5A8-4D14-BBCB-B8F15EC98BA8}"/>
              </a:ext>
              <a:ext uri="{C183D7F6-B498-43B3-948B-1728B52AA6E4}">
                <adec:decorative xmlns:adec="http://schemas.microsoft.com/office/drawing/2017/decorative" val="1"/>
              </a:ext>
            </a:extLst>
          </p:cNvPr>
          <p:cNvSpPr/>
          <p:nvPr userDrawn="1"/>
        </p:nvSpPr>
        <p:spPr bwMode="auto">
          <a:xfrm rot="10800000" flipV="1">
            <a:off x="2951092"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9" name="Oval 308">
            <a:extLst>
              <a:ext uri="{FF2B5EF4-FFF2-40B4-BE49-F238E27FC236}">
                <a16:creationId xmlns:a16="http://schemas.microsoft.com/office/drawing/2014/main" id="{43DF3D6B-30AB-4C2B-B3D8-D3A9C2382ABC}"/>
              </a:ext>
              <a:ext uri="{C183D7F6-B498-43B3-948B-1728B52AA6E4}">
                <adec:decorative xmlns:adec="http://schemas.microsoft.com/office/drawing/2017/decorative" val="1"/>
              </a:ext>
            </a:extLst>
          </p:cNvPr>
          <p:cNvSpPr/>
          <p:nvPr userDrawn="1"/>
        </p:nvSpPr>
        <p:spPr bwMode="auto">
          <a:xfrm rot="10800000" flipV="1">
            <a:off x="2951092"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1" name="Oval 310">
            <a:extLst>
              <a:ext uri="{FF2B5EF4-FFF2-40B4-BE49-F238E27FC236}">
                <a16:creationId xmlns:a16="http://schemas.microsoft.com/office/drawing/2014/main" id="{018029AE-AF0D-44A3-BADE-7FAED7A73195}"/>
              </a:ext>
              <a:ext uri="{C183D7F6-B498-43B3-948B-1728B52AA6E4}">
                <adec:decorative xmlns:adec="http://schemas.microsoft.com/office/drawing/2017/decorative" val="1"/>
              </a:ext>
            </a:extLst>
          </p:cNvPr>
          <p:cNvSpPr/>
          <p:nvPr userDrawn="1"/>
        </p:nvSpPr>
        <p:spPr bwMode="auto">
          <a:xfrm rot="10800000" flipV="1">
            <a:off x="2951092"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3" name="Oval 312">
            <a:extLst>
              <a:ext uri="{FF2B5EF4-FFF2-40B4-BE49-F238E27FC236}">
                <a16:creationId xmlns:a16="http://schemas.microsoft.com/office/drawing/2014/main" id="{1D11FEFF-B12F-4B59-9CA6-3D9EC491BF99}"/>
              </a:ext>
              <a:ext uri="{C183D7F6-B498-43B3-948B-1728B52AA6E4}">
                <adec:decorative xmlns:adec="http://schemas.microsoft.com/office/drawing/2017/decorative" val="1"/>
              </a:ext>
            </a:extLst>
          </p:cNvPr>
          <p:cNvSpPr/>
          <p:nvPr userDrawn="1"/>
        </p:nvSpPr>
        <p:spPr bwMode="auto">
          <a:xfrm rot="10800000" flipV="1">
            <a:off x="2951092"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5" name="Oval 314">
            <a:extLst>
              <a:ext uri="{FF2B5EF4-FFF2-40B4-BE49-F238E27FC236}">
                <a16:creationId xmlns:a16="http://schemas.microsoft.com/office/drawing/2014/main" id="{1FB2E447-810C-4DE4-A228-6BAFB05B035F}"/>
              </a:ext>
              <a:ext uri="{C183D7F6-B498-43B3-948B-1728B52AA6E4}">
                <adec:decorative xmlns:adec="http://schemas.microsoft.com/office/drawing/2017/decorative" val="1"/>
              </a:ext>
            </a:extLst>
          </p:cNvPr>
          <p:cNvSpPr/>
          <p:nvPr userDrawn="1"/>
        </p:nvSpPr>
        <p:spPr bwMode="auto">
          <a:xfrm rot="10800000" flipV="1">
            <a:off x="2951092" y="56694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7" name="Oval 316">
            <a:extLst>
              <a:ext uri="{FF2B5EF4-FFF2-40B4-BE49-F238E27FC236}">
                <a16:creationId xmlns:a16="http://schemas.microsoft.com/office/drawing/2014/main" id="{D7BE6815-E6AF-4655-B66F-3613F63A3726}"/>
              </a:ext>
              <a:ext uri="{C183D7F6-B498-43B3-948B-1728B52AA6E4}">
                <adec:decorative xmlns:adec="http://schemas.microsoft.com/office/drawing/2017/decorative" val="1"/>
              </a:ext>
            </a:extLst>
          </p:cNvPr>
          <p:cNvSpPr/>
          <p:nvPr userDrawn="1"/>
        </p:nvSpPr>
        <p:spPr bwMode="auto">
          <a:xfrm rot="10800000" flipV="1">
            <a:off x="2951092" y="5936447"/>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9" name="Oval 318">
            <a:extLst>
              <a:ext uri="{FF2B5EF4-FFF2-40B4-BE49-F238E27FC236}">
                <a16:creationId xmlns:a16="http://schemas.microsoft.com/office/drawing/2014/main" id="{C3942845-83F1-48DF-910A-B5509F837C1E}"/>
              </a:ext>
              <a:ext uri="{C183D7F6-B498-43B3-948B-1728B52AA6E4}">
                <adec:decorative xmlns:adec="http://schemas.microsoft.com/office/drawing/2017/decorative" val="1"/>
              </a:ext>
            </a:extLst>
          </p:cNvPr>
          <p:cNvSpPr/>
          <p:nvPr userDrawn="1"/>
        </p:nvSpPr>
        <p:spPr bwMode="auto">
          <a:xfrm rot="10800000" flipV="1">
            <a:off x="2951092" y="6203494"/>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1" name="Oval 320">
            <a:extLst>
              <a:ext uri="{FF2B5EF4-FFF2-40B4-BE49-F238E27FC236}">
                <a16:creationId xmlns:a16="http://schemas.microsoft.com/office/drawing/2014/main" id="{19363B32-EE6A-45D6-BD59-405A3FA4778A}"/>
              </a:ext>
              <a:ext uri="{C183D7F6-B498-43B3-948B-1728B52AA6E4}">
                <adec:decorative xmlns:adec="http://schemas.microsoft.com/office/drawing/2017/decorative" val="1"/>
              </a:ext>
            </a:extLst>
          </p:cNvPr>
          <p:cNvSpPr/>
          <p:nvPr userDrawn="1"/>
        </p:nvSpPr>
        <p:spPr bwMode="auto">
          <a:xfrm rot="10800000" flipV="1">
            <a:off x="2951092"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23" name="Straight Connector 322">
            <a:extLst>
              <a:ext uri="{FF2B5EF4-FFF2-40B4-BE49-F238E27FC236}">
                <a16:creationId xmlns:a16="http://schemas.microsoft.com/office/drawing/2014/main" id="{0D15B48E-DE0C-4FD8-8642-CD25BC5F67ED}"/>
              </a:ext>
            </a:extLst>
          </p:cNvPr>
          <p:cNvCxnSpPr>
            <a:cxnSpLocks/>
            <a:stCxn id="397" idx="0"/>
          </p:cNvCxnSpPr>
          <p:nvPr userDrawn="1"/>
        </p:nvCxnSpPr>
        <p:spPr>
          <a:xfrm>
            <a:off x="800789" y="2070061"/>
            <a:ext cx="546" cy="1690380"/>
          </a:xfrm>
          <a:prstGeom prst="line">
            <a:avLst/>
          </a:prstGeom>
          <a:noFill/>
          <a:ln w="9525" cap="flat" cmpd="sng" algn="ctr">
            <a:solidFill>
              <a:srgbClr val="808080"/>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CB513B17-CA4E-4457-8D3D-A41F330CA0C1}"/>
              </a:ext>
            </a:extLst>
          </p:cNvPr>
          <p:cNvCxnSpPr>
            <a:cxnSpLocks/>
            <a:stCxn id="331" idx="0"/>
          </p:cNvCxnSpPr>
          <p:nvPr userDrawn="1"/>
        </p:nvCxnSpPr>
        <p:spPr>
          <a:xfrm>
            <a:off x="7364341" y="2604155"/>
            <a:ext cx="546" cy="1156286"/>
          </a:xfrm>
          <a:prstGeom prst="line">
            <a:avLst/>
          </a:prstGeom>
          <a:noFill/>
          <a:ln w="9525" cap="flat" cmpd="sng" algn="ctr">
            <a:solidFill>
              <a:srgbClr val="808080"/>
            </a:solidFill>
            <a:prstDash val="solid"/>
            <a:headEnd type="none" w="lg" len="med"/>
            <a:tailEnd type="none" w="lg" len="med"/>
          </a:ln>
          <a:effectLst/>
        </p:spPr>
      </p:cxnSp>
      <p:sp>
        <p:nvSpPr>
          <p:cNvPr id="327" name="Oval 326">
            <a:extLst>
              <a:ext uri="{FF2B5EF4-FFF2-40B4-BE49-F238E27FC236}">
                <a16:creationId xmlns:a16="http://schemas.microsoft.com/office/drawing/2014/main" id="{75CD7806-E0DC-4208-968D-0951B6901A2A}"/>
              </a:ext>
              <a:ext uri="{C183D7F6-B498-43B3-948B-1728B52AA6E4}">
                <adec:decorative xmlns:adec="http://schemas.microsoft.com/office/drawing/2017/decorative" val="1"/>
              </a:ext>
            </a:extLst>
          </p:cNvPr>
          <p:cNvSpPr/>
          <p:nvPr userDrawn="1"/>
        </p:nvSpPr>
        <p:spPr bwMode="auto">
          <a:xfrm flipV="1">
            <a:off x="7321695"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9" name="Oval 328">
            <a:extLst>
              <a:ext uri="{FF2B5EF4-FFF2-40B4-BE49-F238E27FC236}">
                <a16:creationId xmlns:a16="http://schemas.microsoft.com/office/drawing/2014/main" id="{1FE80273-DB88-46C9-994E-68CB62DDFADA}"/>
              </a:ext>
              <a:ext uri="{C183D7F6-B498-43B3-948B-1728B52AA6E4}">
                <adec:decorative xmlns:adec="http://schemas.microsoft.com/office/drawing/2017/decorative" val="1"/>
              </a:ext>
            </a:extLst>
          </p:cNvPr>
          <p:cNvSpPr/>
          <p:nvPr userDrawn="1"/>
        </p:nvSpPr>
        <p:spPr bwMode="auto">
          <a:xfrm flipV="1">
            <a:off x="7321695"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31" name="Oval 330">
            <a:extLst>
              <a:ext uri="{FF2B5EF4-FFF2-40B4-BE49-F238E27FC236}">
                <a16:creationId xmlns:a16="http://schemas.microsoft.com/office/drawing/2014/main" id="{11CD3559-8AB5-4526-9498-37CBA0BF4C07}"/>
              </a:ext>
              <a:ext uri="{C183D7F6-B498-43B3-948B-1728B52AA6E4}">
                <adec:decorative xmlns:adec="http://schemas.microsoft.com/office/drawing/2017/decorative" val="1"/>
              </a:ext>
            </a:extLst>
          </p:cNvPr>
          <p:cNvSpPr/>
          <p:nvPr userDrawn="1"/>
        </p:nvSpPr>
        <p:spPr bwMode="auto">
          <a:xfrm flipV="1">
            <a:off x="7321695"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33" name="Straight Connector 332">
            <a:extLst>
              <a:ext uri="{FF2B5EF4-FFF2-40B4-BE49-F238E27FC236}">
                <a16:creationId xmlns:a16="http://schemas.microsoft.com/office/drawing/2014/main" id="{A095D834-AF20-4AFC-8D37-364B87B1D3AB}"/>
              </a:ext>
            </a:extLst>
          </p:cNvPr>
          <p:cNvCxnSpPr>
            <a:cxnSpLocks/>
            <a:stCxn id="387" idx="0"/>
            <a:endCxn id="349" idx="4"/>
          </p:cNvCxnSpPr>
          <p:nvPr userDrawn="1"/>
        </p:nvCxnSpPr>
        <p:spPr>
          <a:xfrm flipH="1">
            <a:off x="2995454" y="2337108"/>
            <a:ext cx="1992" cy="1286173"/>
          </a:xfrm>
          <a:prstGeom prst="line">
            <a:avLst/>
          </a:prstGeom>
          <a:noFill/>
          <a:ln w="9525" cap="flat" cmpd="sng" algn="ctr">
            <a:solidFill>
              <a:srgbClr val="808080"/>
            </a:solidFill>
            <a:prstDash val="solid"/>
            <a:headEnd type="none" w="lg" len="med"/>
            <a:tailEnd type="none" w="lg" len="med"/>
          </a:ln>
          <a:effectLst/>
        </p:spPr>
      </p:cxnSp>
      <p:cxnSp>
        <p:nvCxnSpPr>
          <p:cNvPr id="335" name="Straight Connector 334">
            <a:extLst>
              <a:ext uri="{FF2B5EF4-FFF2-40B4-BE49-F238E27FC236}">
                <a16:creationId xmlns:a16="http://schemas.microsoft.com/office/drawing/2014/main" id="{9661516A-32AD-447F-84AF-C30096698A5D}"/>
              </a:ext>
            </a:extLst>
          </p:cNvPr>
          <p:cNvCxnSpPr>
            <a:cxnSpLocks/>
            <a:stCxn id="375" idx="4"/>
            <a:endCxn id="425" idx="0"/>
          </p:cNvCxnSpPr>
          <p:nvPr userDrawn="1"/>
        </p:nvCxnSpPr>
        <p:spPr>
          <a:xfrm>
            <a:off x="5174148" y="1450664"/>
            <a:ext cx="546" cy="2309777"/>
          </a:xfrm>
          <a:prstGeom prst="line">
            <a:avLst/>
          </a:prstGeom>
          <a:noFill/>
          <a:ln w="9525" cap="flat" cmpd="sng" algn="ctr">
            <a:solidFill>
              <a:srgbClr val="808080"/>
            </a:solidFill>
            <a:prstDash val="solid"/>
            <a:headEnd type="none" w="lg" len="med"/>
            <a:tailEnd type="none" w="lg" len="med"/>
          </a:ln>
          <a:effectLst/>
        </p:spPr>
      </p:cxnSp>
      <p:sp>
        <p:nvSpPr>
          <p:cNvPr id="337" name="Rounded Rectangle 8">
            <a:extLst>
              <a:ext uri="{FF2B5EF4-FFF2-40B4-BE49-F238E27FC236}">
                <a16:creationId xmlns:a16="http://schemas.microsoft.com/office/drawing/2014/main" id="{D6C3AAB8-6F2A-40C4-811F-D6DF3A9C5F5A}"/>
              </a:ext>
            </a:extLst>
          </p:cNvPr>
          <p:cNvSpPr/>
          <p:nvPr userDrawn="1"/>
        </p:nvSpPr>
        <p:spPr>
          <a:xfrm>
            <a:off x="9557622" y="3413051"/>
            <a:ext cx="2562198" cy="257188"/>
          </a:xfrm>
          <a:prstGeom prst="rect">
            <a:avLst/>
          </a:prstGeom>
          <a:solidFill>
            <a:schemeClr val="accent1">
              <a:lumMod val="20000"/>
              <a:lumOff val="8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2"/>
                </a:solidFill>
                <a:effectLst/>
                <a:uLnTx/>
                <a:uFillTx/>
                <a:latin typeface="+mn-lt"/>
                <a:ea typeface="+mn-ea"/>
                <a:cs typeface="Segoe UI" panose="020B0502040204020203" pitchFamily="34" charset="0"/>
              </a:rPr>
              <a:t>Semester 2</a:t>
            </a:r>
          </a:p>
        </p:txBody>
      </p:sp>
      <p:sp>
        <p:nvSpPr>
          <p:cNvPr id="339" name="Rectangle 338">
            <a:extLst>
              <a:ext uri="{FF2B5EF4-FFF2-40B4-BE49-F238E27FC236}">
                <a16:creationId xmlns:a16="http://schemas.microsoft.com/office/drawing/2014/main" id="{AFA89475-C715-4B25-8D39-0903CCCF5F88}"/>
              </a:ext>
            </a:extLst>
          </p:cNvPr>
          <p:cNvSpPr/>
          <p:nvPr userDrawn="1"/>
        </p:nvSpPr>
        <p:spPr>
          <a:xfrm>
            <a:off x="5169887" y="3414708"/>
            <a:ext cx="4373923" cy="253403"/>
          </a:xfrm>
          <a:prstGeom prst="rect">
            <a:avLst/>
          </a:prstGeom>
          <a:solidFill>
            <a:schemeClr val="accent1">
              <a:lumMod val="40000"/>
              <a:lumOff val="6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chemeClr val="tx1"/>
                </a:solidFill>
                <a:effectLst/>
                <a:uLnTx/>
                <a:uFillTx/>
                <a:latin typeface="+mn-lt"/>
                <a:ea typeface="Segoe UI Semibold" panose="020B0502040204020203" pitchFamily="34" charset="0"/>
                <a:cs typeface="Segoe UI Semibold" panose="020B0502040204020203" pitchFamily="34" charset="0"/>
              </a:rPr>
              <a:t>Semester 1</a:t>
            </a:r>
          </a:p>
        </p:txBody>
      </p:sp>
      <p:cxnSp>
        <p:nvCxnSpPr>
          <p:cNvPr id="341" name="Straight Connector 340">
            <a:extLst>
              <a:ext uri="{FF2B5EF4-FFF2-40B4-BE49-F238E27FC236}">
                <a16:creationId xmlns:a16="http://schemas.microsoft.com/office/drawing/2014/main" id="{CFBE50E1-6EE3-44CA-BFCE-01766585AE2A}"/>
              </a:ext>
            </a:extLst>
          </p:cNvPr>
          <p:cNvCxnSpPr>
            <a:cxnSpLocks/>
          </p:cNvCxnSpPr>
          <p:nvPr userDrawn="1"/>
        </p:nvCxnSpPr>
        <p:spPr>
          <a:xfrm>
            <a:off x="5246495" y="3691861"/>
            <a:ext cx="2040769" cy="0"/>
          </a:xfrm>
          <a:prstGeom prst="line">
            <a:avLst/>
          </a:prstGeom>
          <a:noFill/>
          <a:ln w="50800" cap="rnd" cmpd="sng" algn="ctr">
            <a:solidFill>
              <a:sysClr val="window" lastClr="FFFFFF">
                <a:lumMod val="95000"/>
              </a:sysClr>
            </a:solidFill>
            <a:prstDash val="solid"/>
            <a:round/>
          </a:ln>
          <a:effectLst/>
        </p:spPr>
      </p:cxnSp>
      <p:cxnSp>
        <p:nvCxnSpPr>
          <p:cNvPr id="343" name="Straight Connector 342">
            <a:extLst>
              <a:ext uri="{FF2B5EF4-FFF2-40B4-BE49-F238E27FC236}">
                <a16:creationId xmlns:a16="http://schemas.microsoft.com/office/drawing/2014/main" id="{BD074E7E-61A0-4B89-9069-EE0E39BC57C5}"/>
              </a:ext>
            </a:extLst>
          </p:cNvPr>
          <p:cNvCxnSpPr>
            <a:cxnSpLocks/>
            <a:stCxn id="429" idx="6"/>
          </p:cNvCxnSpPr>
          <p:nvPr userDrawn="1"/>
        </p:nvCxnSpPr>
        <p:spPr>
          <a:xfrm flipV="1">
            <a:off x="9608702" y="3691864"/>
            <a:ext cx="2583298" cy="4038"/>
          </a:xfrm>
          <a:prstGeom prst="line">
            <a:avLst/>
          </a:prstGeom>
          <a:noFill/>
          <a:ln w="34925" cap="rnd" cmpd="sng" algn="ctr">
            <a:solidFill>
              <a:schemeClr val="accent1"/>
            </a:solidFill>
            <a:prstDash val="sysDash"/>
            <a:round/>
          </a:ln>
          <a:effectLst/>
        </p:spPr>
      </p:cxnSp>
      <p:cxnSp>
        <p:nvCxnSpPr>
          <p:cNvPr id="345" name="Straight Connector 344">
            <a:extLst>
              <a:ext uri="{FF2B5EF4-FFF2-40B4-BE49-F238E27FC236}">
                <a16:creationId xmlns:a16="http://schemas.microsoft.com/office/drawing/2014/main" id="{030FFC4D-4892-4999-806A-B3B7FBE9986E}"/>
              </a:ext>
            </a:extLst>
          </p:cNvPr>
          <p:cNvCxnSpPr>
            <a:cxnSpLocks/>
          </p:cNvCxnSpPr>
          <p:nvPr userDrawn="1"/>
        </p:nvCxnSpPr>
        <p:spPr>
          <a:xfrm>
            <a:off x="7033" y="3695341"/>
            <a:ext cx="633990" cy="0"/>
          </a:xfrm>
          <a:prstGeom prst="line">
            <a:avLst/>
          </a:prstGeom>
          <a:noFill/>
          <a:ln w="25400" cap="rnd" cmpd="sng" algn="ctr">
            <a:solidFill>
              <a:sysClr val="windowText" lastClr="000000">
                <a:lumMod val="75000"/>
                <a:lumOff val="25000"/>
              </a:sysClr>
            </a:solidFill>
            <a:prstDash val="solid"/>
            <a:round/>
          </a:ln>
          <a:effectLst/>
        </p:spPr>
      </p:cxnSp>
      <p:sp>
        <p:nvSpPr>
          <p:cNvPr id="347" name="TextBox 346" descr="Product roadmap for 2021 visual graph">
            <a:extLst>
              <a:ext uri="{FF2B5EF4-FFF2-40B4-BE49-F238E27FC236}">
                <a16:creationId xmlns:a16="http://schemas.microsoft.com/office/drawing/2014/main" id="{422CA325-9011-48E7-A3D4-B6B800778FF4}"/>
              </a:ext>
            </a:extLst>
          </p:cNvPr>
          <p:cNvSpPr txBox="1"/>
          <p:nvPr userDrawn="1"/>
        </p:nvSpPr>
        <p:spPr>
          <a:xfrm>
            <a:off x="1086745"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349" name="Oval 348" descr="Product roadmap for 2021 visual graph">
            <a:extLst>
              <a:ext uri="{FF2B5EF4-FFF2-40B4-BE49-F238E27FC236}">
                <a16:creationId xmlns:a16="http://schemas.microsoft.com/office/drawing/2014/main" id="{8BB4BA0C-EBEA-4A82-88CC-AB6A550BEB70}"/>
              </a:ext>
            </a:extLst>
          </p:cNvPr>
          <p:cNvSpPr>
            <a:spLocks noChangeAspect="1"/>
          </p:cNvSpPr>
          <p:nvPr userDrawn="1"/>
        </p:nvSpPr>
        <p:spPr bwMode="auto">
          <a:xfrm flipV="1">
            <a:off x="292688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1" name="Oval 350" descr="Product roadmap for 2021 visual graph">
            <a:extLst>
              <a:ext uri="{FF2B5EF4-FFF2-40B4-BE49-F238E27FC236}">
                <a16:creationId xmlns:a16="http://schemas.microsoft.com/office/drawing/2014/main" id="{B6F38C55-665B-4553-9DBD-2F6CF68FE2F7}"/>
              </a:ext>
            </a:extLst>
          </p:cNvPr>
          <p:cNvSpPr>
            <a:spLocks noChangeAspect="1"/>
          </p:cNvSpPr>
          <p:nvPr userDrawn="1"/>
        </p:nvSpPr>
        <p:spPr bwMode="auto">
          <a:xfrm flipV="1">
            <a:off x="596097" y="3494734"/>
            <a:ext cx="402284" cy="402336"/>
          </a:xfrm>
          <a:prstGeom prst="ellipse">
            <a:avLst/>
          </a:prstGeom>
          <a:solidFill>
            <a:schemeClr val="accent1"/>
          </a:solidFill>
          <a:ln w="381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3" name="TextBox 352" descr="Product roadmap for 2021 visual graph">
            <a:extLst>
              <a:ext uri="{FF2B5EF4-FFF2-40B4-BE49-F238E27FC236}">
                <a16:creationId xmlns:a16="http://schemas.microsoft.com/office/drawing/2014/main" id="{9A603FFD-9524-4CC6-9992-0C48506ECA5E}"/>
              </a:ext>
            </a:extLst>
          </p:cNvPr>
          <p:cNvSpPr txBox="1"/>
          <p:nvPr userDrawn="1"/>
        </p:nvSpPr>
        <p:spPr>
          <a:xfrm>
            <a:off x="558254" y="3610702"/>
            <a:ext cx="484346" cy="338554"/>
          </a:xfrm>
          <a:prstGeom prst="rect">
            <a:avLst/>
          </a:prstGeom>
          <a:noFill/>
        </p:spPr>
        <p:txBody>
          <a:bodyPr wrap="square">
            <a:spAutoFit/>
          </a:bodyPr>
          <a:lstStyle/>
          <a:p>
            <a:pPr algn="ctr" defTabSz="914217">
              <a:defRPr/>
            </a:pPr>
            <a:r>
              <a:rPr lang="en-US" sz="800" b="1" spc="150">
                <a:solidFill>
                  <a:schemeClr val="tx1"/>
                </a:solidFill>
                <a:latin typeface="+mn-lt"/>
                <a:ea typeface="Segoe UI Semibold" panose="020B0502040204020203" pitchFamily="34" charset="0"/>
                <a:cs typeface="Segoe UI Semibold" panose="020B0502040204020203" pitchFamily="34" charset="0"/>
              </a:rPr>
              <a:t>NOW</a:t>
            </a:r>
          </a:p>
        </p:txBody>
      </p:sp>
      <p:sp>
        <p:nvSpPr>
          <p:cNvPr id="355" name="Oval 354" descr="Product roadmap for 2021 visual graph">
            <a:extLst>
              <a:ext uri="{FF2B5EF4-FFF2-40B4-BE49-F238E27FC236}">
                <a16:creationId xmlns:a16="http://schemas.microsoft.com/office/drawing/2014/main" id="{2D30FE58-D888-45CD-A868-E78BCE090EDE}"/>
              </a:ext>
            </a:extLst>
          </p:cNvPr>
          <p:cNvSpPr>
            <a:spLocks noChangeAspect="1"/>
          </p:cNvSpPr>
          <p:nvPr userDrawn="1"/>
        </p:nvSpPr>
        <p:spPr bwMode="auto">
          <a:xfrm flipV="1">
            <a:off x="11471726"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7" name="TextBox 356" descr="Product roadmap for 2021 visual graph">
            <a:extLst>
              <a:ext uri="{FF2B5EF4-FFF2-40B4-BE49-F238E27FC236}">
                <a16:creationId xmlns:a16="http://schemas.microsoft.com/office/drawing/2014/main" id="{D32D09E6-CD10-4A24-B405-1EA510449A03}"/>
              </a:ext>
            </a:extLst>
          </p:cNvPr>
          <p:cNvSpPr txBox="1"/>
          <p:nvPr userDrawn="1"/>
        </p:nvSpPr>
        <p:spPr>
          <a:xfrm rot="16200000">
            <a:off x="-29179" y="4313654"/>
            <a:ext cx="1012160" cy="400110"/>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CATERGORY  2</a:t>
            </a:r>
          </a:p>
        </p:txBody>
      </p:sp>
      <p:sp>
        <p:nvSpPr>
          <p:cNvPr id="359" name="TextBox 358" descr="Product roadmap for 2021 visual graph">
            <a:extLst>
              <a:ext uri="{FF2B5EF4-FFF2-40B4-BE49-F238E27FC236}">
                <a16:creationId xmlns:a16="http://schemas.microsoft.com/office/drawing/2014/main" id="{B9A006A0-3804-4BB7-AED8-19A06ACF9D38}"/>
              </a:ext>
            </a:extLst>
          </p:cNvPr>
          <p:cNvSpPr txBox="1"/>
          <p:nvPr userDrawn="1"/>
        </p:nvSpPr>
        <p:spPr>
          <a:xfrm rot="16200000">
            <a:off x="-10422" y="2547066"/>
            <a:ext cx="974646" cy="246221"/>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CATEGORY 1</a:t>
            </a:r>
          </a:p>
        </p:txBody>
      </p:sp>
      <p:sp>
        <p:nvSpPr>
          <p:cNvPr id="361" name="TextBox 360" descr="Product roadmap for 2021 visual graph">
            <a:extLst>
              <a:ext uri="{FF2B5EF4-FFF2-40B4-BE49-F238E27FC236}">
                <a16:creationId xmlns:a16="http://schemas.microsoft.com/office/drawing/2014/main" id="{329FE86A-AF77-414D-8BD3-25AB57A2818F}"/>
              </a:ext>
            </a:extLst>
          </p:cNvPr>
          <p:cNvSpPr txBox="1"/>
          <p:nvPr userDrawn="1"/>
        </p:nvSpPr>
        <p:spPr>
          <a:xfrm>
            <a:off x="870242"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63" name="Oval 362">
            <a:extLst>
              <a:ext uri="{FF2B5EF4-FFF2-40B4-BE49-F238E27FC236}">
                <a16:creationId xmlns:a16="http://schemas.microsoft.com/office/drawing/2014/main" id="{5D934C65-0ED3-44C8-9568-9901DC0BDCD3}"/>
              </a:ext>
              <a:ext uri="{C183D7F6-B498-43B3-948B-1728B52AA6E4}">
                <adec:decorative xmlns:adec="http://schemas.microsoft.com/office/drawing/2017/decorative" val="1"/>
              </a:ext>
            </a:extLst>
          </p:cNvPr>
          <p:cNvSpPr/>
          <p:nvPr userDrawn="1"/>
        </p:nvSpPr>
        <p:spPr bwMode="auto">
          <a:xfrm flipV="1">
            <a:off x="5131502"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5" name="Oval 364">
            <a:extLst>
              <a:ext uri="{FF2B5EF4-FFF2-40B4-BE49-F238E27FC236}">
                <a16:creationId xmlns:a16="http://schemas.microsoft.com/office/drawing/2014/main" id="{ABEE249C-9FB2-422B-8C11-91D5BA8F87B4}"/>
              </a:ext>
              <a:ext uri="{C183D7F6-B498-43B3-948B-1728B52AA6E4}">
                <adec:decorative xmlns:adec="http://schemas.microsoft.com/office/drawing/2017/decorative" val="1"/>
              </a:ext>
            </a:extLst>
          </p:cNvPr>
          <p:cNvSpPr/>
          <p:nvPr userDrawn="1"/>
        </p:nvSpPr>
        <p:spPr bwMode="auto">
          <a:xfrm flipV="1">
            <a:off x="5131502"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7" name="Oval 366">
            <a:extLst>
              <a:ext uri="{FF2B5EF4-FFF2-40B4-BE49-F238E27FC236}">
                <a16:creationId xmlns:a16="http://schemas.microsoft.com/office/drawing/2014/main" id="{29701B77-92AB-4918-B350-2902676647F2}"/>
              </a:ext>
              <a:ext uri="{C183D7F6-B498-43B3-948B-1728B52AA6E4}">
                <adec:decorative xmlns:adec="http://schemas.microsoft.com/office/drawing/2017/decorative" val="1"/>
              </a:ext>
            </a:extLst>
          </p:cNvPr>
          <p:cNvSpPr/>
          <p:nvPr userDrawn="1"/>
        </p:nvSpPr>
        <p:spPr bwMode="auto">
          <a:xfrm flipV="1">
            <a:off x="5131502"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9" name="Oval 368">
            <a:extLst>
              <a:ext uri="{FF2B5EF4-FFF2-40B4-BE49-F238E27FC236}">
                <a16:creationId xmlns:a16="http://schemas.microsoft.com/office/drawing/2014/main" id="{267EE316-B9FE-45BB-BF9F-16A2F92802F9}"/>
              </a:ext>
              <a:ext uri="{C183D7F6-B498-43B3-948B-1728B52AA6E4}">
                <adec:decorative xmlns:adec="http://schemas.microsoft.com/office/drawing/2017/decorative" val="1"/>
              </a:ext>
            </a:extLst>
          </p:cNvPr>
          <p:cNvSpPr/>
          <p:nvPr userDrawn="1"/>
        </p:nvSpPr>
        <p:spPr bwMode="auto">
          <a:xfrm flipV="1">
            <a:off x="5131502"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1" name="Oval 370">
            <a:extLst>
              <a:ext uri="{FF2B5EF4-FFF2-40B4-BE49-F238E27FC236}">
                <a16:creationId xmlns:a16="http://schemas.microsoft.com/office/drawing/2014/main" id="{B2BEFED2-88CC-4BBA-8717-EB8C172C5E78}"/>
              </a:ext>
              <a:ext uri="{C183D7F6-B498-43B3-948B-1728B52AA6E4}">
                <adec:decorative xmlns:adec="http://schemas.microsoft.com/office/drawing/2017/decorative" val="1"/>
              </a:ext>
            </a:extLst>
          </p:cNvPr>
          <p:cNvSpPr/>
          <p:nvPr userDrawn="1"/>
        </p:nvSpPr>
        <p:spPr bwMode="auto">
          <a:xfrm flipV="1">
            <a:off x="5131502"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3" name="Oval 372">
            <a:extLst>
              <a:ext uri="{FF2B5EF4-FFF2-40B4-BE49-F238E27FC236}">
                <a16:creationId xmlns:a16="http://schemas.microsoft.com/office/drawing/2014/main" id="{4352F23D-DBB5-4895-8893-3E277E29E549}"/>
              </a:ext>
              <a:ext uri="{C183D7F6-B498-43B3-948B-1728B52AA6E4}">
                <adec:decorative xmlns:adec="http://schemas.microsoft.com/office/drawing/2017/decorative" val="1"/>
              </a:ext>
            </a:extLst>
          </p:cNvPr>
          <p:cNvSpPr/>
          <p:nvPr userDrawn="1"/>
        </p:nvSpPr>
        <p:spPr bwMode="auto">
          <a:xfrm flipV="1">
            <a:off x="5131502" y="1717711"/>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5" name="Oval 374">
            <a:extLst>
              <a:ext uri="{FF2B5EF4-FFF2-40B4-BE49-F238E27FC236}">
                <a16:creationId xmlns:a16="http://schemas.microsoft.com/office/drawing/2014/main" id="{F88D6C18-8BCC-4E79-929D-9D8D3F0AE0F1}"/>
              </a:ext>
              <a:ext uri="{C183D7F6-B498-43B3-948B-1728B52AA6E4}">
                <adec:decorative xmlns:adec="http://schemas.microsoft.com/office/drawing/2017/decorative" val="1"/>
              </a:ext>
            </a:extLst>
          </p:cNvPr>
          <p:cNvSpPr/>
          <p:nvPr userDrawn="1"/>
        </p:nvSpPr>
        <p:spPr bwMode="auto">
          <a:xfrm flipV="1">
            <a:off x="5131502" y="1450664"/>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9" name="TextBox 378">
            <a:extLst>
              <a:ext uri="{FF2B5EF4-FFF2-40B4-BE49-F238E27FC236}">
                <a16:creationId xmlns:a16="http://schemas.microsoft.com/office/drawing/2014/main" id="{1D666458-9BAF-4791-A334-6024702C180F}"/>
              </a:ext>
            </a:extLst>
          </p:cNvPr>
          <p:cNvSpPr txBox="1"/>
          <p:nvPr userDrawn="1"/>
        </p:nvSpPr>
        <p:spPr>
          <a:xfrm>
            <a:off x="2682339" y="1580030"/>
            <a:ext cx="65" cy="153888"/>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p>
            <a:pPr marL="0" marR="0" lvl="0" indent="0" defTabSz="45710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chemeClr val="bg2"/>
              </a:solidFill>
              <a:effectLst/>
              <a:uLnTx/>
              <a:uFillTx/>
              <a:latin typeface="+mn-lt"/>
            </a:endParaRPr>
          </a:p>
        </p:txBody>
      </p:sp>
      <p:sp>
        <p:nvSpPr>
          <p:cNvPr id="381" name="Oval 380">
            <a:extLst>
              <a:ext uri="{FF2B5EF4-FFF2-40B4-BE49-F238E27FC236}">
                <a16:creationId xmlns:a16="http://schemas.microsoft.com/office/drawing/2014/main" id="{B2586D2B-427F-4AA3-B852-BBD338656082}"/>
              </a:ext>
              <a:ext uri="{C183D7F6-B498-43B3-948B-1728B52AA6E4}">
                <adec:decorative xmlns:adec="http://schemas.microsoft.com/office/drawing/2017/decorative" val="1"/>
              </a:ext>
            </a:extLst>
          </p:cNvPr>
          <p:cNvSpPr/>
          <p:nvPr userDrawn="1"/>
        </p:nvSpPr>
        <p:spPr bwMode="auto">
          <a:xfrm flipV="1">
            <a:off x="2954800"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3" name="Oval 382">
            <a:extLst>
              <a:ext uri="{FF2B5EF4-FFF2-40B4-BE49-F238E27FC236}">
                <a16:creationId xmlns:a16="http://schemas.microsoft.com/office/drawing/2014/main" id="{F09476E5-DC7A-41B3-8C1D-46F4B7604421}"/>
              </a:ext>
              <a:ext uri="{C183D7F6-B498-43B3-948B-1728B52AA6E4}">
                <adec:decorative xmlns:adec="http://schemas.microsoft.com/office/drawing/2017/decorative" val="1"/>
              </a:ext>
            </a:extLst>
          </p:cNvPr>
          <p:cNvSpPr/>
          <p:nvPr userDrawn="1"/>
        </p:nvSpPr>
        <p:spPr bwMode="auto">
          <a:xfrm flipV="1">
            <a:off x="2954800"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5" name="Oval 384">
            <a:extLst>
              <a:ext uri="{FF2B5EF4-FFF2-40B4-BE49-F238E27FC236}">
                <a16:creationId xmlns:a16="http://schemas.microsoft.com/office/drawing/2014/main" id="{D9D4A465-F211-4C7F-89A1-E0ADA6902B98}"/>
              </a:ext>
              <a:ext uri="{C183D7F6-B498-43B3-948B-1728B52AA6E4}">
                <adec:decorative xmlns:adec="http://schemas.microsoft.com/office/drawing/2017/decorative" val="1"/>
              </a:ext>
            </a:extLst>
          </p:cNvPr>
          <p:cNvSpPr/>
          <p:nvPr userDrawn="1"/>
        </p:nvSpPr>
        <p:spPr bwMode="auto">
          <a:xfrm flipV="1">
            <a:off x="2954800"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7" name="Oval 386">
            <a:extLst>
              <a:ext uri="{FF2B5EF4-FFF2-40B4-BE49-F238E27FC236}">
                <a16:creationId xmlns:a16="http://schemas.microsoft.com/office/drawing/2014/main" id="{60DC5565-EC78-4E80-90B3-0BFE68C69C37}"/>
              </a:ext>
              <a:ext uri="{C183D7F6-B498-43B3-948B-1728B52AA6E4}">
                <adec:decorative xmlns:adec="http://schemas.microsoft.com/office/drawing/2017/decorative" val="1"/>
              </a:ext>
            </a:extLst>
          </p:cNvPr>
          <p:cNvSpPr/>
          <p:nvPr userDrawn="1"/>
        </p:nvSpPr>
        <p:spPr bwMode="auto">
          <a:xfrm flipV="1">
            <a:off x="2954800"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9" name="Oval 388">
            <a:extLst>
              <a:ext uri="{FF2B5EF4-FFF2-40B4-BE49-F238E27FC236}">
                <a16:creationId xmlns:a16="http://schemas.microsoft.com/office/drawing/2014/main" id="{EE740399-2946-4C58-AF2E-7348B6698E3B}"/>
              </a:ext>
              <a:ext uri="{C183D7F6-B498-43B3-948B-1728B52AA6E4}">
                <adec:decorative xmlns:adec="http://schemas.microsoft.com/office/drawing/2017/decorative" val="1"/>
              </a:ext>
            </a:extLst>
          </p:cNvPr>
          <p:cNvSpPr/>
          <p:nvPr userDrawn="1"/>
        </p:nvSpPr>
        <p:spPr bwMode="auto">
          <a:xfrm flipV="1">
            <a:off x="758143"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1" name="Oval 390">
            <a:extLst>
              <a:ext uri="{FF2B5EF4-FFF2-40B4-BE49-F238E27FC236}">
                <a16:creationId xmlns:a16="http://schemas.microsoft.com/office/drawing/2014/main" id="{541BBDF5-087A-4679-B4E7-36838FB38DB6}"/>
              </a:ext>
              <a:ext uri="{C183D7F6-B498-43B3-948B-1728B52AA6E4}">
                <adec:decorative xmlns:adec="http://schemas.microsoft.com/office/drawing/2017/decorative" val="1"/>
              </a:ext>
            </a:extLst>
          </p:cNvPr>
          <p:cNvSpPr/>
          <p:nvPr userDrawn="1"/>
        </p:nvSpPr>
        <p:spPr bwMode="auto">
          <a:xfrm flipV="1">
            <a:off x="758143"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3" name="Oval 392">
            <a:extLst>
              <a:ext uri="{FF2B5EF4-FFF2-40B4-BE49-F238E27FC236}">
                <a16:creationId xmlns:a16="http://schemas.microsoft.com/office/drawing/2014/main" id="{7D413DD4-5FD6-442A-A5D2-FD9DF62738F2}"/>
              </a:ext>
              <a:ext uri="{C183D7F6-B498-43B3-948B-1728B52AA6E4}">
                <adec:decorative xmlns:adec="http://schemas.microsoft.com/office/drawing/2017/decorative" val="1"/>
              </a:ext>
            </a:extLst>
          </p:cNvPr>
          <p:cNvSpPr/>
          <p:nvPr userDrawn="1"/>
        </p:nvSpPr>
        <p:spPr bwMode="auto">
          <a:xfrm flipV="1">
            <a:off x="758143"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5" name="Oval 394">
            <a:extLst>
              <a:ext uri="{FF2B5EF4-FFF2-40B4-BE49-F238E27FC236}">
                <a16:creationId xmlns:a16="http://schemas.microsoft.com/office/drawing/2014/main" id="{36CA08F9-BD00-4B66-9042-5642761EC3CC}"/>
              </a:ext>
              <a:ext uri="{C183D7F6-B498-43B3-948B-1728B52AA6E4}">
                <adec:decorative xmlns:adec="http://schemas.microsoft.com/office/drawing/2017/decorative" val="1"/>
              </a:ext>
            </a:extLst>
          </p:cNvPr>
          <p:cNvSpPr/>
          <p:nvPr userDrawn="1"/>
        </p:nvSpPr>
        <p:spPr bwMode="auto">
          <a:xfrm flipV="1">
            <a:off x="758143"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7" name="Oval 396">
            <a:extLst>
              <a:ext uri="{FF2B5EF4-FFF2-40B4-BE49-F238E27FC236}">
                <a16:creationId xmlns:a16="http://schemas.microsoft.com/office/drawing/2014/main" id="{EB2D1321-D079-4D22-8482-267B48886B91}"/>
              </a:ext>
              <a:ext uri="{C183D7F6-B498-43B3-948B-1728B52AA6E4}">
                <adec:decorative xmlns:adec="http://schemas.microsoft.com/office/drawing/2017/decorative" val="1"/>
              </a:ext>
            </a:extLst>
          </p:cNvPr>
          <p:cNvSpPr/>
          <p:nvPr userDrawn="1"/>
        </p:nvSpPr>
        <p:spPr bwMode="auto">
          <a:xfrm flipV="1">
            <a:off x="758143"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9" name="Oval 398">
            <a:extLst>
              <a:ext uri="{FF2B5EF4-FFF2-40B4-BE49-F238E27FC236}">
                <a16:creationId xmlns:a16="http://schemas.microsoft.com/office/drawing/2014/main" id="{1934B05B-3864-479E-A79A-3262C7402AD3}"/>
              </a:ext>
              <a:ext uri="{C183D7F6-B498-43B3-948B-1728B52AA6E4}">
                <adec:decorative xmlns:adec="http://schemas.microsoft.com/office/drawing/2017/decorative" val="1"/>
              </a:ext>
            </a:extLst>
          </p:cNvPr>
          <p:cNvSpPr/>
          <p:nvPr userDrawn="1"/>
        </p:nvSpPr>
        <p:spPr bwMode="auto">
          <a:xfrm rot="10800000" flipV="1">
            <a:off x="5130178"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1" name="Oval 400">
            <a:extLst>
              <a:ext uri="{FF2B5EF4-FFF2-40B4-BE49-F238E27FC236}">
                <a16:creationId xmlns:a16="http://schemas.microsoft.com/office/drawing/2014/main" id="{B5E6CB05-0BF3-487C-8551-7210D5A516E7}"/>
              </a:ext>
              <a:ext uri="{C183D7F6-B498-43B3-948B-1728B52AA6E4}">
                <adec:decorative xmlns:adec="http://schemas.microsoft.com/office/drawing/2017/decorative" val="1"/>
              </a:ext>
            </a:extLst>
          </p:cNvPr>
          <p:cNvSpPr/>
          <p:nvPr userDrawn="1"/>
        </p:nvSpPr>
        <p:spPr bwMode="auto">
          <a:xfrm rot="10800000" flipV="1">
            <a:off x="5130178"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3" name="Oval 402">
            <a:extLst>
              <a:ext uri="{FF2B5EF4-FFF2-40B4-BE49-F238E27FC236}">
                <a16:creationId xmlns:a16="http://schemas.microsoft.com/office/drawing/2014/main" id="{2A19C7FF-36BD-446B-93B1-AC38576D60D1}"/>
              </a:ext>
              <a:ext uri="{C183D7F6-B498-43B3-948B-1728B52AA6E4}">
                <adec:decorative xmlns:adec="http://schemas.microsoft.com/office/drawing/2017/decorative" val="1"/>
              </a:ext>
            </a:extLst>
          </p:cNvPr>
          <p:cNvSpPr/>
          <p:nvPr userDrawn="1"/>
        </p:nvSpPr>
        <p:spPr bwMode="auto">
          <a:xfrm rot="10800000" flipV="1">
            <a:off x="5130178"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5" name="Oval 404">
            <a:extLst>
              <a:ext uri="{FF2B5EF4-FFF2-40B4-BE49-F238E27FC236}">
                <a16:creationId xmlns:a16="http://schemas.microsoft.com/office/drawing/2014/main" id="{9D55B756-7E2B-46FC-BDD6-0D2B31193E70}"/>
              </a:ext>
              <a:ext uri="{C183D7F6-B498-43B3-948B-1728B52AA6E4}">
                <adec:decorative xmlns:adec="http://schemas.microsoft.com/office/drawing/2017/decorative" val="1"/>
              </a:ext>
            </a:extLst>
          </p:cNvPr>
          <p:cNvSpPr/>
          <p:nvPr userDrawn="1"/>
        </p:nvSpPr>
        <p:spPr bwMode="auto">
          <a:xfrm rot="10800000" flipV="1">
            <a:off x="5130178"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7" name="Oval 406">
            <a:extLst>
              <a:ext uri="{FF2B5EF4-FFF2-40B4-BE49-F238E27FC236}">
                <a16:creationId xmlns:a16="http://schemas.microsoft.com/office/drawing/2014/main" id="{B08483DC-E426-4ED5-8194-DE3C245FAD1B}"/>
              </a:ext>
              <a:ext uri="{C183D7F6-B498-43B3-948B-1728B52AA6E4}">
                <adec:decorative xmlns:adec="http://schemas.microsoft.com/office/drawing/2017/decorative" val="1"/>
              </a:ext>
            </a:extLst>
          </p:cNvPr>
          <p:cNvSpPr/>
          <p:nvPr userDrawn="1"/>
        </p:nvSpPr>
        <p:spPr bwMode="auto">
          <a:xfrm rot="10800000" flipV="1">
            <a:off x="5130178"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9" name="Oval 408">
            <a:extLst>
              <a:ext uri="{FF2B5EF4-FFF2-40B4-BE49-F238E27FC236}">
                <a16:creationId xmlns:a16="http://schemas.microsoft.com/office/drawing/2014/main" id="{63881948-222C-4134-A9BC-8F52360364D4}"/>
              </a:ext>
              <a:ext uri="{C183D7F6-B498-43B3-948B-1728B52AA6E4}">
                <adec:decorative xmlns:adec="http://schemas.microsoft.com/office/drawing/2017/decorative" val="1"/>
              </a:ext>
            </a:extLst>
          </p:cNvPr>
          <p:cNvSpPr/>
          <p:nvPr userDrawn="1"/>
        </p:nvSpPr>
        <p:spPr bwMode="auto">
          <a:xfrm rot="10800000" flipV="1">
            <a:off x="5130178"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1" name="Oval 410">
            <a:extLst>
              <a:ext uri="{FF2B5EF4-FFF2-40B4-BE49-F238E27FC236}">
                <a16:creationId xmlns:a16="http://schemas.microsoft.com/office/drawing/2014/main" id="{75AF4447-83F2-468A-B5BB-5CED8057A1E0}"/>
              </a:ext>
              <a:ext uri="{C183D7F6-B498-43B3-948B-1728B52AA6E4}">
                <adec:decorative xmlns:adec="http://schemas.microsoft.com/office/drawing/2017/decorative" val="1"/>
              </a:ext>
            </a:extLst>
          </p:cNvPr>
          <p:cNvSpPr/>
          <p:nvPr userDrawn="1"/>
        </p:nvSpPr>
        <p:spPr bwMode="auto">
          <a:xfrm rot="10800000" flipV="1">
            <a:off x="758689"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3" name="Oval 412">
            <a:extLst>
              <a:ext uri="{FF2B5EF4-FFF2-40B4-BE49-F238E27FC236}">
                <a16:creationId xmlns:a16="http://schemas.microsoft.com/office/drawing/2014/main" id="{500D175E-9B3E-4CE4-A160-9B316973ABCA}"/>
              </a:ext>
              <a:ext uri="{C183D7F6-B498-43B3-948B-1728B52AA6E4}">
                <adec:decorative xmlns:adec="http://schemas.microsoft.com/office/drawing/2017/decorative" val="1"/>
              </a:ext>
            </a:extLst>
          </p:cNvPr>
          <p:cNvSpPr/>
          <p:nvPr userDrawn="1"/>
        </p:nvSpPr>
        <p:spPr bwMode="auto">
          <a:xfrm rot="10800000" flipV="1">
            <a:off x="758689"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5" name="Oval 414">
            <a:extLst>
              <a:ext uri="{FF2B5EF4-FFF2-40B4-BE49-F238E27FC236}">
                <a16:creationId xmlns:a16="http://schemas.microsoft.com/office/drawing/2014/main" id="{CA8EA12A-D2D6-490A-BAC3-6172E47702AB}"/>
              </a:ext>
              <a:ext uri="{C183D7F6-B498-43B3-948B-1728B52AA6E4}">
                <adec:decorative xmlns:adec="http://schemas.microsoft.com/office/drawing/2017/decorative" val="1"/>
              </a:ext>
            </a:extLst>
          </p:cNvPr>
          <p:cNvSpPr/>
          <p:nvPr userDrawn="1"/>
        </p:nvSpPr>
        <p:spPr bwMode="auto">
          <a:xfrm rot="10800000" flipV="1">
            <a:off x="758689"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7" name="Oval 416">
            <a:extLst>
              <a:ext uri="{FF2B5EF4-FFF2-40B4-BE49-F238E27FC236}">
                <a16:creationId xmlns:a16="http://schemas.microsoft.com/office/drawing/2014/main" id="{B144B343-586B-4563-B6A7-6AD2FA8808EC}"/>
              </a:ext>
              <a:ext uri="{C183D7F6-B498-43B3-948B-1728B52AA6E4}">
                <adec:decorative xmlns:adec="http://schemas.microsoft.com/office/drawing/2017/decorative" val="1"/>
              </a:ext>
            </a:extLst>
          </p:cNvPr>
          <p:cNvSpPr/>
          <p:nvPr userDrawn="1"/>
        </p:nvSpPr>
        <p:spPr bwMode="auto">
          <a:xfrm rot="10800000" flipV="1">
            <a:off x="758689"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9" name="Oval 418">
            <a:extLst>
              <a:ext uri="{FF2B5EF4-FFF2-40B4-BE49-F238E27FC236}">
                <a16:creationId xmlns:a16="http://schemas.microsoft.com/office/drawing/2014/main" id="{2C86449B-06DD-4EDD-AF61-2937F55AAB21}"/>
              </a:ext>
              <a:ext uri="{C183D7F6-B498-43B3-948B-1728B52AA6E4}">
                <adec:decorative xmlns:adec="http://schemas.microsoft.com/office/drawing/2017/decorative" val="1"/>
              </a:ext>
            </a:extLst>
          </p:cNvPr>
          <p:cNvSpPr/>
          <p:nvPr userDrawn="1"/>
        </p:nvSpPr>
        <p:spPr bwMode="auto">
          <a:xfrm rot="10800000" flipV="1">
            <a:off x="758689"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421" name="Straight Connector 420">
            <a:extLst>
              <a:ext uri="{FF2B5EF4-FFF2-40B4-BE49-F238E27FC236}">
                <a16:creationId xmlns:a16="http://schemas.microsoft.com/office/drawing/2014/main" id="{A3EDBA24-2CC5-4D2D-96DA-09ADDDDC5FE5}"/>
              </a:ext>
            </a:extLst>
          </p:cNvPr>
          <p:cNvCxnSpPr>
            <a:cxnSpLocks/>
            <a:endCxn id="425" idx="2"/>
          </p:cNvCxnSpPr>
          <p:nvPr userDrawn="1"/>
        </p:nvCxnSpPr>
        <p:spPr>
          <a:xfrm>
            <a:off x="3075309" y="3691861"/>
            <a:ext cx="2030814" cy="0"/>
          </a:xfrm>
          <a:prstGeom prst="line">
            <a:avLst/>
          </a:prstGeom>
          <a:noFill/>
          <a:ln w="25400" cap="rnd" cmpd="sng" algn="ctr">
            <a:solidFill>
              <a:schemeClr val="accent1"/>
            </a:solidFill>
            <a:prstDash val="solid"/>
            <a:round/>
          </a:ln>
          <a:effectLst/>
        </p:spPr>
      </p:cxnSp>
      <p:cxnSp>
        <p:nvCxnSpPr>
          <p:cNvPr id="423" name="Straight Connector 422">
            <a:extLst>
              <a:ext uri="{FF2B5EF4-FFF2-40B4-BE49-F238E27FC236}">
                <a16:creationId xmlns:a16="http://schemas.microsoft.com/office/drawing/2014/main" id="{78264B18-7C8E-4214-BA33-DBB2ED01DF70}"/>
              </a:ext>
            </a:extLst>
          </p:cNvPr>
          <p:cNvCxnSpPr>
            <a:cxnSpLocks/>
          </p:cNvCxnSpPr>
          <p:nvPr userDrawn="1"/>
        </p:nvCxnSpPr>
        <p:spPr>
          <a:xfrm>
            <a:off x="7452544" y="3691861"/>
            <a:ext cx="2004227" cy="0"/>
          </a:xfrm>
          <a:prstGeom prst="line">
            <a:avLst/>
          </a:prstGeom>
          <a:noFill/>
          <a:ln w="50800" cap="rnd" cmpd="sng" algn="ctr">
            <a:solidFill>
              <a:sysClr val="window" lastClr="FFFFFF">
                <a:lumMod val="95000"/>
              </a:sysClr>
            </a:solidFill>
            <a:prstDash val="solid"/>
            <a:round/>
          </a:ln>
          <a:effectLst/>
        </p:spPr>
      </p:cxnSp>
      <p:sp>
        <p:nvSpPr>
          <p:cNvPr id="425" name="Oval 424" descr="Product roadmap for 2021 visual graph">
            <a:extLst>
              <a:ext uri="{FF2B5EF4-FFF2-40B4-BE49-F238E27FC236}">
                <a16:creationId xmlns:a16="http://schemas.microsoft.com/office/drawing/2014/main" id="{1775EEEB-E068-4DA8-A03E-A513AD4DE00D}"/>
              </a:ext>
            </a:extLst>
          </p:cNvPr>
          <p:cNvSpPr>
            <a:spLocks noChangeAspect="1"/>
          </p:cNvSpPr>
          <p:nvPr userDrawn="1"/>
        </p:nvSpPr>
        <p:spPr bwMode="auto">
          <a:xfrm flipV="1">
            <a:off x="510612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7" name="Oval 426" descr="Product roadmap for 2021 visual graph">
            <a:extLst>
              <a:ext uri="{FF2B5EF4-FFF2-40B4-BE49-F238E27FC236}">
                <a16:creationId xmlns:a16="http://schemas.microsoft.com/office/drawing/2014/main" id="{28972169-0C63-4EE8-B1D6-A79B883D8488}"/>
              </a:ext>
            </a:extLst>
          </p:cNvPr>
          <p:cNvSpPr>
            <a:spLocks noChangeAspect="1"/>
          </p:cNvSpPr>
          <p:nvPr userDrawn="1"/>
        </p:nvSpPr>
        <p:spPr bwMode="auto">
          <a:xfrm flipV="1">
            <a:off x="7300791"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9" name="Oval 428" descr="Product roadmap for 2021 visual graph">
            <a:extLst>
              <a:ext uri="{FF2B5EF4-FFF2-40B4-BE49-F238E27FC236}">
                <a16:creationId xmlns:a16="http://schemas.microsoft.com/office/drawing/2014/main" id="{5F4AB6D9-47E2-44F7-9A21-08F2206E7DDE}"/>
              </a:ext>
            </a:extLst>
          </p:cNvPr>
          <p:cNvSpPr>
            <a:spLocks noChangeAspect="1"/>
          </p:cNvSpPr>
          <p:nvPr userDrawn="1"/>
        </p:nvSpPr>
        <p:spPr bwMode="auto">
          <a:xfrm flipV="1">
            <a:off x="9471560"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31" name="TextBox 430" descr="Product roadmap for 2021 visual graph">
            <a:extLst>
              <a:ext uri="{FF2B5EF4-FFF2-40B4-BE49-F238E27FC236}">
                <a16:creationId xmlns:a16="http://schemas.microsoft.com/office/drawing/2014/main" id="{36F44AEF-23C0-47A8-A515-E7FE55C217A9}"/>
              </a:ext>
            </a:extLst>
          </p:cNvPr>
          <p:cNvSpPr txBox="1"/>
          <p:nvPr userDrawn="1"/>
        </p:nvSpPr>
        <p:spPr>
          <a:xfrm>
            <a:off x="870242"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3" name="TextBox 432" descr="Product roadmap for 2021 visual graph">
            <a:extLst>
              <a:ext uri="{FF2B5EF4-FFF2-40B4-BE49-F238E27FC236}">
                <a16:creationId xmlns:a16="http://schemas.microsoft.com/office/drawing/2014/main" id="{7D536239-3E20-412B-B554-F30992682DFB}"/>
              </a:ext>
            </a:extLst>
          </p:cNvPr>
          <p:cNvSpPr txBox="1"/>
          <p:nvPr userDrawn="1"/>
        </p:nvSpPr>
        <p:spPr>
          <a:xfrm>
            <a:off x="870242"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5" name="TextBox 434" descr="Product roadmap for 2021 visual graph">
            <a:extLst>
              <a:ext uri="{FF2B5EF4-FFF2-40B4-BE49-F238E27FC236}">
                <a16:creationId xmlns:a16="http://schemas.microsoft.com/office/drawing/2014/main" id="{EBF3C2FB-F623-43D1-B12E-4089255D1D23}"/>
              </a:ext>
            </a:extLst>
          </p:cNvPr>
          <p:cNvSpPr txBox="1"/>
          <p:nvPr userDrawn="1"/>
        </p:nvSpPr>
        <p:spPr>
          <a:xfrm>
            <a:off x="870242"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7" name="TextBox 436" descr="Product roadmap for 2021 visual graph">
            <a:extLst>
              <a:ext uri="{FF2B5EF4-FFF2-40B4-BE49-F238E27FC236}">
                <a16:creationId xmlns:a16="http://schemas.microsoft.com/office/drawing/2014/main" id="{84939783-43AD-4010-9727-95F98D531473}"/>
              </a:ext>
            </a:extLst>
          </p:cNvPr>
          <p:cNvSpPr txBox="1"/>
          <p:nvPr userDrawn="1"/>
        </p:nvSpPr>
        <p:spPr>
          <a:xfrm>
            <a:off x="870242"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9" name="TextBox 438" descr="Product roadmap for 2021 visual graph">
            <a:extLst>
              <a:ext uri="{FF2B5EF4-FFF2-40B4-BE49-F238E27FC236}">
                <a16:creationId xmlns:a16="http://schemas.microsoft.com/office/drawing/2014/main" id="{F6DBBAE6-B95C-42C4-8D53-BE13630D4CF3}"/>
              </a:ext>
            </a:extLst>
          </p:cNvPr>
          <p:cNvSpPr txBox="1"/>
          <p:nvPr userDrawn="1"/>
        </p:nvSpPr>
        <p:spPr>
          <a:xfrm>
            <a:off x="870242"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1" name="TextBox 440" descr="Product roadmap for 2021 visual graph">
            <a:extLst>
              <a:ext uri="{FF2B5EF4-FFF2-40B4-BE49-F238E27FC236}">
                <a16:creationId xmlns:a16="http://schemas.microsoft.com/office/drawing/2014/main" id="{C94FD267-40C2-47BD-ADA6-4654CC8D3F61}"/>
              </a:ext>
            </a:extLst>
          </p:cNvPr>
          <p:cNvSpPr txBox="1"/>
          <p:nvPr userDrawn="1"/>
        </p:nvSpPr>
        <p:spPr>
          <a:xfrm>
            <a:off x="870242"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3" name="TextBox 442" descr="Product roadmap for 2021 visual graph">
            <a:extLst>
              <a:ext uri="{FF2B5EF4-FFF2-40B4-BE49-F238E27FC236}">
                <a16:creationId xmlns:a16="http://schemas.microsoft.com/office/drawing/2014/main" id="{DCF70252-FB99-405B-92FA-C8E18649BE5C}"/>
              </a:ext>
            </a:extLst>
          </p:cNvPr>
          <p:cNvSpPr txBox="1"/>
          <p:nvPr userDrawn="1"/>
        </p:nvSpPr>
        <p:spPr>
          <a:xfrm>
            <a:off x="870242"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5" name="TextBox 444" descr="Product roadmap for 2021 visual graph">
            <a:extLst>
              <a:ext uri="{FF2B5EF4-FFF2-40B4-BE49-F238E27FC236}">
                <a16:creationId xmlns:a16="http://schemas.microsoft.com/office/drawing/2014/main" id="{963F9C1B-80EE-4C92-8A93-8552B34273C0}"/>
              </a:ext>
            </a:extLst>
          </p:cNvPr>
          <p:cNvSpPr txBox="1"/>
          <p:nvPr userDrawn="1"/>
        </p:nvSpPr>
        <p:spPr>
          <a:xfrm>
            <a:off x="870242"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7" name="TextBox 446" descr="Product roadmap for 2021 visual graph">
            <a:extLst>
              <a:ext uri="{FF2B5EF4-FFF2-40B4-BE49-F238E27FC236}">
                <a16:creationId xmlns:a16="http://schemas.microsoft.com/office/drawing/2014/main" id="{A6B367DD-A2B7-47B2-9E97-495D2BA0E553}"/>
              </a:ext>
            </a:extLst>
          </p:cNvPr>
          <p:cNvSpPr txBox="1"/>
          <p:nvPr userDrawn="1"/>
        </p:nvSpPr>
        <p:spPr>
          <a:xfrm>
            <a:off x="870242"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9" name="TextBox 448" descr="Product roadmap for 2021 visual graph">
            <a:extLst>
              <a:ext uri="{FF2B5EF4-FFF2-40B4-BE49-F238E27FC236}">
                <a16:creationId xmlns:a16="http://schemas.microsoft.com/office/drawing/2014/main" id="{3C53D1A7-82FB-4762-BC11-3D40B262791B}"/>
              </a:ext>
            </a:extLst>
          </p:cNvPr>
          <p:cNvSpPr txBox="1"/>
          <p:nvPr userDrawn="1"/>
        </p:nvSpPr>
        <p:spPr>
          <a:xfrm>
            <a:off x="3087329"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1" name="TextBox 450" descr="Product roadmap for 2021 visual graph">
            <a:extLst>
              <a:ext uri="{FF2B5EF4-FFF2-40B4-BE49-F238E27FC236}">
                <a16:creationId xmlns:a16="http://schemas.microsoft.com/office/drawing/2014/main" id="{4A33AF9E-E17D-4006-BB0B-9911056E8E0A}"/>
              </a:ext>
            </a:extLst>
          </p:cNvPr>
          <p:cNvSpPr txBox="1"/>
          <p:nvPr userDrawn="1"/>
        </p:nvSpPr>
        <p:spPr>
          <a:xfrm>
            <a:off x="3087329"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3" name="TextBox 452" descr="Product roadmap for 2021 visual graph">
            <a:extLst>
              <a:ext uri="{FF2B5EF4-FFF2-40B4-BE49-F238E27FC236}">
                <a16:creationId xmlns:a16="http://schemas.microsoft.com/office/drawing/2014/main" id="{2227C36A-3033-4236-9224-87F6856D9588}"/>
              </a:ext>
            </a:extLst>
          </p:cNvPr>
          <p:cNvSpPr txBox="1"/>
          <p:nvPr userDrawn="1"/>
        </p:nvSpPr>
        <p:spPr>
          <a:xfrm>
            <a:off x="3087329"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5" name="TextBox 454" descr="Product roadmap for 2021 visual graph">
            <a:extLst>
              <a:ext uri="{FF2B5EF4-FFF2-40B4-BE49-F238E27FC236}">
                <a16:creationId xmlns:a16="http://schemas.microsoft.com/office/drawing/2014/main" id="{0BB18F8E-5134-468C-BDE8-4A92DFEBCBF5}"/>
              </a:ext>
            </a:extLst>
          </p:cNvPr>
          <p:cNvSpPr txBox="1"/>
          <p:nvPr userDrawn="1"/>
        </p:nvSpPr>
        <p:spPr>
          <a:xfrm>
            <a:off x="3087329"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7" name="TextBox 456" descr="Product roadmap for 2021 visual graph">
            <a:extLst>
              <a:ext uri="{FF2B5EF4-FFF2-40B4-BE49-F238E27FC236}">
                <a16:creationId xmlns:a16="http://schemas.microsoft.com/office/drawing/2014/main" id="{6111FD52-6ED7-4E17-A99C-C0B89CDCCDC7}"/>
              </a:ext>
            </a:extLst>
          </p:cNvPr>
          <p:cNvSpPr txBox="1"/>
          <p:nvPr userDrawn="1"/>
        </p:nvSpPr>
        <p:spPr>
          <a:xfrm>
            <a:off x="3087329"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9" name="TextBox 458" descr="Product roadmap for 2021 visual graph">
            <a:extLst>
              <a:ext uri="{FF2B5EF4-FFF2-40B4-BE49-F238E27FC236}">
                <a16:creationId xmlns:a16="http://schemas.microsoft.com/office/drawing/2014/main" id="{74D21FDB-4B87-4D24-BEFC-7C187BEADC71}"/>
              </a:ext>
            </a:extLst>
          </p:cNvPr>
          <p:cNvSpPr txBox="1"/>
          <p:nvPr userDrawn="1"/>
        </p:nvSpPr>
        <p:spPr>
          <a:xfrm>
            <a:off x="3087329"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1" name="TextBox 460" descr="Product roadmap for 2021 visual graph">
            <a:extLst>
              <a:ext uri="{FF2B5EF4-FFF2-40B4-BE49-F238E27FC236}">
                <a16:creationId xmlns:a16="http://schemas.microsoft.com/office/drawing/2014/main" id="{6863DD93-BF7B-4DE4-A518-866C74E2DC59}"/>
              </a:ext>
            </a:extLst>
          </p:cNvPr>
          <p:cNvSpPr txBox="1"/>
          <p:nvPr userDrawn="1"/>
        </p:nvSpPr>
        <p:spPr>
          <a:xfrm>
            <a:off x="308732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3" name="TextBox 462" descr="Product roadmap for 2021 visual graph">
            <a:extLst>
              <a:ext uri="{FF2B5EF4-FFF2-40B4-BE49-F238E27FC236}">
                <a16:creationId xmlns:a16="http://schemas.microsoft.com/office/drawing/2014/main" id="{4968BBA0-FE3E-4A9F-90EB-EA62A47D90C5}"/>
              </a:ext>
            </a:extLst>
          </p:cNvPr>
          <p:cNvSpPr txBox="1"/>
          <p:nvPr userDrawn="1"/>
        </p:nvSpPr>
        <p:spPr>
          <a:xfrm>
            <a:off x="308732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5" name="TextBox 464" descr="Product roadmap for 2021 visual graph">
            <a:extLst>
              <a:ext uri="{FF2B5EF4-FFF2-40B4-BE49-F238E27FC236}">
                <a16:creationId xmlns:a16="http://schemas.microsoft.com/office/drawing/2014/main" id="{7569CE80-2306-416C-8552-03097B95F6B3}"/>
              </a:ext>
            </a:extLst>
          </p:cNvPr>
          <p:cNvSpPr txBox="1"/>
          <p:nvPr userDrawn="1"/>
        </p:nvSpPr>
        <p:spPr>
          <a:xfrm>
            <a:off x="308732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7" name="TextBox 466" descr="Product roadmap for 2021 visual graph">
            <a:extLst>
              <a:ext uri="{FF2B5EF4-FFF2-40B4-BE49-F238E27FC236}">
                <a16:creationId xmlns:a16="http://schemas.microsoft.com/office/drawing/2014/main" id="{E1FB8DE1-CC0D-4C48-A4D0-EE409B29D146}"/>
              </a:ext>
            </a:extLst>
          </p:cNvPr>
          <p:cNvSpPr txBox="1"/>
          <p:nvPr userDrawn="1"/>
        </p:nvSpPr>
        <p:spPr>
          <a:xfrm>
            <a:off x="308732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9" name="TextBox 468" descr="Product roadmap for 2021 visual graph">
            <a:extLst>
              <a:ext uri="{FF2B5EF4-FFF2-40B4-BE49-F238E27FC236}">
                <a16:creationId xmlns:a16="http://schemas.microsoft.com/office/drawing/2014/main" id="{88C51719-AA7F-41D3-A10D-CB229E9BB14F}"/>
              </a:ext>
            </a:extLst>
          </p:cNvPr>
          <p:cNvSpPr txBox="1"/>
          <p:nvPr userDrawn="1"/>
        </p:nvSpPr>
        <p:spPr>
          <a:xfrm>
            <a:off x="308732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1" name="TextBox 470" descr="Product roadmap for 2021 visual graph">
            <a:extLst>
              <a:ext uri="{FF2B5EF4-FFF2-40B4-BE49-F238E27FC236}">
                <a16:creationId xmlns:a16="http://schemas.microsoft.com/office/drawing/2014/main" id="{C839818E-BC83-4AA1-82DB-2A2DF736E9DF}"/>
              </a:ext>
            </a:extLst>
          </p:cNvPr>
          <p:cNvSpPr txBox="1"/>
          <p:nvPr userDrawn="1"/>
        </p:nvSpPr>
        <p:spPr>
          <a:xfrm>
            <a:off x="3087329" y="559178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3" name="TextBox 472" descr="Product roadmap for 2021 visual graph">
            <a:extLst>
              <a:ext uri="{FF2B5EF4-FFF2-40B4-BE49-F238E27FC236}">
                <a16:creationId xmlns:a16="http://schemas.microsoft.com/office/drawing/2014/main" id="{D6A980E4-755A-4C5D-8AA6-A4E60018F653}"/>
              </a:ext>
            </a:extLst>
          </p:cNvPr>
          <p:cNvSpPr txBox="1"/>
          <p:nvPr userDrawn="1"/>
        </p:nvSpPr>
        <p:spPr>
          <a:xfrm>
            <a:off x="3087329" y="58567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5" name="TextBox 474" descr="Product roadmap for 2021 visual graph">
            <a:extLst>
              <a:ext uri="{FF2B5EF4-FFF2-40B4-BE49-F238E27FC236}">
                <a16:creationId xmlns:a16="http://schemas.microsoft.com/office/drawing/2014/main" id="{25E2199B-EB3F-4049-A027-C36166D07BD4}"/>
              </a:ext>
            </a:extLst>
          </p:cNvPr>
          <p:cNvSpPr txBox="1"/>
          <p:nvPr userDrawn="1"/>
        </p:nvSpPr>
        <p:spPr>
          <a:xfrm>
            <a:off x="3087329" y="61188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9" name="TextBox 478" descr="Product roadmap for 2021 visual graph">
            <a:extLst>
              <a:ext uri="{FF2B5EF4-FFF2-40B4-BE49-F238E27FC236}">
                <a16:creationId xmlns:a16="http://schemas.microsoft.com/office/drawing/2014/main" id="{FD685DB8-1854-499E-A2FE-F20565C5CD08}"/>
              </a:ext>
            </a:extLst>
          </p:cNvPr>
          <p:cNvSpPr txBox="1"/>
          <p:nvPr userDrawn="1"/>
        </p:nvSpPr>
        <p:spPr>
          <a:xfrm>
            <a:off x="3269047"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1" name="TextBox 480" descr="Product roadmap for 2021 visual graph">
            <a:extLst>
              <a:ext uri="{FF2B5EF4-FFF2-40B4-BE49-F238E27FC236}">
                <a16:creationId xmlns:a16="http://schemas.microsoft.com/office/drawing/2014/main" id="{A7D5AE52-0B65-4B0D-A88E-92770C4E94EB}"/>
              </a:ext>
            </a:extLst>
          </p:cNvPr>
          <p:cNvSpPr txBox="1"/>
          <p:nvPr userDrawn="1"/>
        </p:nvSpPr>
        <p:spPr>
          <a:xfrm>
            <a:off x="5320789"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3" name="TextBox 482" descr="Product roadmap for 2021 visual graph">
            <a:extLst>
              <a:ext uri="{FF2B5EF4-FFF2-40B4-BE49-F238E27FC236}">
                <a16:creationId xmlns:a16="http://schemas.microsoft.com/office/drawing/2014/main" id="{F228B31C-D13A-419E-ADAE-E56C6426B94C}"/>
              </a:ext>
            </a:extLst>
          </p:cNvPr>
          <p:cNvSpPr txBox="1"/>
          <p:nvPr userDrawn="1"/>
        </p:nvSpPr>
        <p:spPr>
          <a:xfrm>
            <a:off x="7490971"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5" name="TextBox 484" descr="Product roadmap for 2021 visual graph">
            <a:extLst>
              <a:ext uri="{FF2B5EF4-FFF2-40B4-BE49-F238E27FC236}">
                <a16:creationId xmlns:a16="http://schemas.microsoft.com/office/drawing/2014/main" id="{AFB5421C-E089-4562-A455-A94A27F43570}"/>
              </a:ext>
            </a:extLst>
          </p:cNvPr>
          <p:cNvSpPr txBox="1"/>
          <p:nvPr userDrawn="1"/>
        </p:nvSpPr>
        <p:spPr>
          <a:xfrm>
            <a:off x="9666293"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7" name="TextBox 486" descr="Product roadmap for 2021 visual graph">
            <a:extLst>
              <a:ext uri="{FF2B5EF4-FFF2-40B4-BE49-F238E27FC236}">
                <a16:creationId xmlns:a16="http://schemas.microsoft.com/office/drawing/2014/main" id="{2E96EAD4-FB84-44DC-990F-1EF6B626651F}"/>
              </a:ext>
            </a:extLst>
          </p:cNvPr>
          <p:cNvSpPr txBox="1"/>
          <p:nvPr userDrawn="1"/>
        </p:nvSpPr>
        <p:spPr>
          <a:xfrm>
            <a:off x="5265870"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89" name="TextBox 488" descr="Product roadmap for 2021 visual graph">
            <a:extLst>
              <a:ext uri="{FF2B5EF4-FFF2-40B4-BE49-F238E27FC236}">
                <a16:creationId xmlns:a16="http://schemas.microsoft.com/office/drawing/2014/main" id="{4F2D83F8-F0FB-4786-9D88-FAF270F80497}"/>
              </a:ext>
            </a:extLst>
          </p:cNvPr>
          <p:cNvSpPr txBox="1"/>
          <p:nvPr userDrawn="1"/>
        </p:nvSpPr>
        <p:spPr>
          <a:xfrm>
            <a:off x="5265870"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1" name="TextBox 490" descr="Product roadmap for 2021 visual graph">
            <a:extLst>
              <a:ext uri="{FF2B5EF4-FFF2-40B4-BE49-F238E27FC236}">
                <a16:creationId xmlns:a16="http://schemas.microsoft.com/office/drawing/2014/main" id="{A0BB3100-CB91-46EA-B99C-3F37103C85E6}"/>
              </a:ext>
            </a:extLst>
          </p:cNvPr>
          <p:cNvSpPr txBox="1"/>
          <p:nvPr userDrawn="1"/>
        </p:nvSpPr>
        <p:spPr>
          <a:xfrm>
            <a:off x="5265870"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3" name="TextBox 492" descr="Product roadmap for 2021 visual graph">
            <a:extLst>
              <a:ext uri="{FF2B5EF4-FFF2-40B4-BE49-F238E27FC236}">
                <a16:creationId xmlns:a16="http://schemas.microsoft.com/office/drawing/2014/main" id="{67B44FC6-95A8-41CF-8B73-5065F87D1200}"/>
              </a:ext>
            </a:extLst>
          </p:cNvPr>
          <p:cNvSpPr txBox="1"/>
          <p:nvPr userDrawn="1"/>
        </p:nvSpPr>
        <p:spPr>
          <a:xfrm>
            <a:off x="5265870"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5" name="TextBox 494" descr="Product roadmap for 2021 visual graph">
            <a:extLst>
              <a:ext uri="{FF2B5EF4-FFF2-40B4-BE49-F238E27FC236}">
                <a16:creationId xmlns:a16="http://schemas.microsoft.com/office/drawing/2014/main" id="{B062F35A-94E7-4666-B692-32290DECA0EB}"/>
              </a:ext>
            </a:extLst>
          </p:cNvPr>
          <p:cNvSpPr txBox="1"/>
          <p:nvPr userDrawn="1"/>
        </p:nvSpPr>
        <p:spPr>
          <a:xfrm>
            <a:off x="5265870"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7" name="TextBox 496" descr="Product roadmap for 2021 visual graph">
            <a:extLst>
              <a:ext uri="{FF2B5EF4-FFF2-40B4-BE49-F238E27FC236}">
                <a16:creationId xmlns:a16="http://schemas.microsoft.com/office/drawing/2014/main" id="{67268CAC-57D1-444B-8CDC-E58A991CFE32}"/>
              </a:ext>
            </a:extLst>
          </p:cNvPr>
          <p:cNvSpPr txBox="1"/>
          <p:nvPr userDrawn="1"/>
        </p:nvSpPr>
        <p:spPr>
          <a:xfrm>
            <a:off x="5265870"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1" name="TextBox 500" descr="Product roadmap for 2021 visual graph">
            <a:extLst>
              <a:ext uri="{FF2B5EF4-FFF2-40B4-BE49-F238E27FC236}">
                <a16:creationId xmlns:a16="http://schemas.microsoft.com/office/drawing/2014/main" id="{B0EDB740-923D-48FB-B5BC-66B6D6F459E0}"/>
              </a:ext>
            </a:extLst>
          </p:cNvPr>
          <p:cNvSpPr txBox="1"/>
          <p:nvPr userDrawn="1"/>
        </p:nvSpPr>
        <p:spPr>
          <a:xfrm>
            <a:off x="5265870" y="137749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3" name="TextBox 502" descr="Product roadmap for 2021 visual graph">
            <a:extLst>
              <a:ext uri="{FF2B5EF4-FFF2-40B4-BE49-F238E27FC236}">
                <a16:creationId xmlns:a16="http://schemas.microsoft.com/office/drawing/2014/main" id="{F0703CA5-2AB7-48CB-A836-56E2D52B0F15}"/>
              </a:ext>
            </a:extLst>
          </p:cNvPr>
          <p:cNvSpPr txBox="1"/>
          <p:nvPr userDrawn="1"/>
        </p:nvSpPr>
        <p:spPr>
          <a:xfrm>
            <a:off x="5265870" y="164243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5" name="TextBox 504" descr="Product roadmap for 2021 visual graph">
            <a:extLst>
              <a:ext uri="{FF2B5EF4-FFF2-40B4-BE49-F238E27FC236}">
                <a16:creationId xmlns:a16="http://schemas.microsoft.com/office/drawing/2014/main" id="{59A497D4-62FD-4BAF-8BAC-7A993E4ED57F}"/>
              </a:ext>
            </a:extLst>
          </p:cNvPr>
          <p:cNvSpPr txBox="1"/>
          <p:nvPr userDrawn="1"/>
        </p:nvSpPr>
        <p:spPr>
          <a:xfrm>
            <a:off x="5265870" y="1904524"/>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7" name="TextBox 506" descr="Product roadmap for 2021 visual graph">
            <a:extLst>
              <a:ext uri="{FF2B5EF4-FFF2-40B4-BE49-F238E27FC236}">
                <a16:creationId xmlns:a16="http://schemas.microsoft.com/office/drawing/2014/main" id="{B89DDD87-FB60-4DBE-A06B-B16BC5EA6183}"/>
              </a:ext>
            </a:extLst>
          </p:cNvPr>
          <p:cNvSpPr txBox="1"/>
          <p:nvPr userDrawn="1"/>
        </p:nvSpPr>
        <p:spPr>
          <a:xfrm>
            <a:off x="5265870" y="21766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9" name="TextBox 508" descr="Product roadmap for 2021 visual graph">
            <a:extLst>
              <a:ext uri="{FF2B5EF4-FFF2-40B4-BE49-F238E27FC236}">
                <a16:creationId xmlns:a16="http://schemas.microsoft.com/office/drawing/2014/main" id="{0A12477A-C897-4169-884E-4A0593BEAC59}"/>
              </a:ext>
            </a:extLst>
          </p:cNvPr>
          <p:cNvSpPr txBox="1"/>
          <p:nvPr userDrawn="1"/>
        </p:nvSpPr>
        <p:spPr>
          <a:xfrm>
            <a:off x="5265870"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1" name="TextBox 510" descr="Product roadmap for 2021 visual graph">
            <a:extLst>
              <a:ext uri="{FF2B5EF4-FFF2-40B4-BE49-F238E27FC236}">
                <a16:creationId xmlns:a16="http://schemas.microsoft.com/office/drawing/2014/main" id="{8BF3D8D3-D314-472C-B91D-DCD80152F196}"/>
              </a:ext>
            </a:extLst>
          </p:cNvPr>
          <p:cNvSpPr txBox="1"/>
          <p:nvPr userDrawn="1"/>
        </p:nvSpPr>
        <p:spPr>
          <a:xfrm>
            <a:off x="5265870"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3" name="TextBox 512" descr="Product roadmap for 2021 visual graph">
            <a:extLst>
              <a:ext uri="{FF2B5EF4-FFF2-40B4-BE49-F238E27FC236}">
                <a16:creationId xmlns:a16="http://schemas.microsoft.com/office/drawing/2014/main" id="{736CDD8A-06BF-42A1-90C4-DF73E067C50D}"/>
              </a:ext>
            </a:extLst>
          </p:cNvPr>
          <p:cNvSpPr txBox="1"/>
          <p:nvPr userDrawn="1"/>
        </p:nvSpPr>
        <p:spPr>
          <a:xfrm>
            <a:off x="5265870"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5" name="TextBox 514" descr="Product roadmap for 2021 visual graph">
            <a:extLst>
              <a:ext uri="{FF2B5EF4-FFF2-40B4-BE49-F238E27FC236}">
                <a16:creationId xmlns:a16="http://schemas.microsoft.com/office/drawing/2014/main" id="{9C10C9BC-3F92-45CD-BFA9-EBAB9051FD45}"/>
              </a:ext>
            </a:extLst>
          </p:cNvPr>
          <p:cNvSpPr txBox="1"/>
          <p:nvPr userDrawn="1"/>
        </p:nvSpPr>
        <p:spPr>
          <a:xfrm>
            <a:off x="7458589"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7" name="TextBox 516" descr="Product roadmap for 2021 visual graph">
            <a:extLst>
              <a:ext uri="{FF2B5EF4-FFF2-40B4-BE49-F238E27FC236}">
                <a16:creationId xmlns:a16="http://schemas.microsoft.com/office/drawing/2014/main" id="{C261E4CA-D2EC-4CCE-A32F-1BF8225476EB}"/>
              </a:ext>
            </a:extLst>
          </p:cNvPr>
          <p:cNvSpPr txBox="1"/>
          <p:nvPr userDrawn="1"/>
        </p:nvSpPr>
        <p:spPr>
          <a:xfrm>
            <a:off x="7458589"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9" name="TextBox 518" descr="Product roadmap for 2021 visual graph">
            <a:extLst>
              <a:ext uri="{FF2B5EF4-FFF2-40B4-BE49-F238E27FC236}">
                <a16:creationId xmlns:a16="http://schemas.microsoft.com/office/drawing/2014/main" id="{F13762E7-C655-4EE0-A3E2-5738287FA681}"/>
              </a:ext>
            </a:extLst>
          </p:cNvPr>
          <p:cNvSpPr txBox="1"/>
          <p:nvPr userDrawn="1"/>
        </p:nvSpPr>
        <p:spPr>
          <a:xfrm>
            <a:off x="7458589"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1" name="Oval 520">
            <a:extLst>
              <a:ext uri="{FF2B5EF4-FFF2-40B4-BE49-F238E27FC236}">
                <a16:creationId xmlns:a16="http://schemas.microsoft.com/office/drawing/2014/main" id="{FE24DACF-67A2-4E4A-9FED-F5BB9ED5629A}"/>
              </a:ext>
              <a:ext uri="{C183D7F6-B498-43B3-948B-1728B52AA6E4}">
                <adec:decorative xmlns:adec="http://schemas.microsoft.com/office/drawing/2017/decorative" val="1"/>
              </a:ext>
            </a:extLst>
          </p:cNvPr>
          <p:cNvSpPr/>
          <p:nvPr userDrawn="1"/>
        </p:nvSpPr>
        <p:spPr bwMode="auto">
          <a:xfrm flipV="1">
            <a:off x="9492197"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3" name="Oval 522">
            <a:extLst>
              <a:ext uri="{FF2B5EF4-FFF2-40B4-BE49-F238E27FC236}">
                <a16:creationId xmlns:a16="http://schemas.microsoft.com/office/drawing/2014/main" id="{4DAE8563-F578-4914-A5AB-169615055CB9}"/>
              </a:ext>
              <a:ext uri="{C183D7F6-B498-43B3-948B-1728B52AA6E4}">
                <adec:decorative xmlns:adec="http://schemas.microsoft.com/office/drawing/2017/decorative" val="1"/>
              </a:ext>
            </a:extLst>
          </p:cNvPr>
          <p:cNvSpPr/>
          <p:nvPr userDrawn="1"/>
        </p:nvSpPr>
        <p:spPr bwMode="auto">
          <a:xfrm flipV="1">
            <a:off x="9492197"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5" name="Oval 524">
            <a:extLst>
              <a:ext uri="{FF2B5EF4-FFF2-40B4-BE49-F238E27FC236}">
                <a16:creationId xmlns:a16="http://schemas.microsoft.com/office/drawing/2014/main" id="{7F795BBA-F8ED-4376-BC98-5347AC4ACB61}"/>
              </a:ext>
              <a:ext uri="{C183D7F6-B498-43B3-948B-1728B52AA6E4}">
                <adec:decorative xmlns:adec="http://schemas.microsoft.com/office/drawing/2017/decorative" val="1"/>
              </a:ext>
            </a:extLst>
          </p:cNvPr>
          <p:cNvSpPr/>
          <p:nvPr userDrawn="1"/>
        </p:nvSpPr>
        <p:spPr bwMode="auto">
          <a:xfrm flipV="1">
            <a:off x="9492197"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7" name="TextBox 526" descr="Product roadmap for 2021 visual graph">
            <a:extLst>
              <a:ext uri="{FF2B5EF4-FFF2-40B4-BE49-F238E27FC236}">
                <a16:creationId xmlns:a16="http://schemas.microsoft.com/office/drawing/2014/main" id="{02513669-F853-4457-A462-31A36B685A5B}"/>
              </a:ext>
            </a:extLst>
          </p:cNvPr>
          <p:cNvSpPr txBox="1"/>
          <p:nvPr userDrawn="1"/>
        </p:nvSpPr>
        <p:spPr>
          <a:xfrm>
            <a:off x="9629092"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9" name="TextBox 528" descr="Product roadmap for 2021 visual graph">
            <a:extLst>
              <a:ext uri="{FF2B5EF4-FFF2-40B4-BE49-F238E27FC236}">
                <a16:creationId xmlns:a16="http://schemas.microsoft.com/office/drawing/2014/main" id="{0BF63A57-9E72-4F56-9F21-0C1573AC3784}"/>
              </a:ext>
            </a:extLst>
          </p:cNvPr>
          <p:cNvSpPr txBox="1"/>
          <p:nvPr userDrawn="1"/>
        </p:nvSpPr>
        <p:spPr>
          <a:xfrm>
            <a:off x="9629092"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1" name="TextBox 530" descr="Product roadmap for 2021 visual graph">
            <a:extLst>
              <a:ext uri="{FF2B5EF4-FFF2-40B4-BE49-F238E27FC236}">
                <a16:creationId xmlns:a16="http://schemas.microsoft.com/office/drawing/2014/main" id="{89C9BE31-6A21-4739-BE43-BA2B7F219817}"/>
              </a:ext>
            </a:extLst>
          </p:cNvPr>
          <p:cNvSpPr txBox="1"/>
          <p:nvPr userDrawn="1"/>
        </p:nvSpPr>
        <p:spPr>
          <a:xfrm>
            <a:off x="9629092"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5" name="Oval 534">
            <a:extLst>
              <a:ext uri="{FF2B5EF4-FFF2-40B4-BE49-F238E27FC236}">
                <a16:creationId xmlns:a16="http://schemas.microsoft.com/office/drawing/2014/main" id="{DFA888EB-239F-42D8-8784-E8D0D01EC3B0}"/>
              </a:ext>
              <a:ext uri="{C183D7F6-B498-43B3-948B-1728B52AA6E4}">
                <adec:decorative xmlns:adec="http://schemas.microsoft.com/office/drawing/2017/decorative" val="1"/>
              </a:ext>
            </a:extLst>
          </p:cNvPr>
          <p:cNvSpPr/>
          <p:nvPr userDrawn="1"/>
        </p:nvSpPr>
        <p:spPr bwMode="auto">
          <a:xfrm rot="10800000" flipV="1">
            <a:off x="7342403"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7" name="Oval 536">
            <a:extLst>
              <a:ext uri="{FF2B5EF4-FFF2-40B4-BE49-F238E27FC236}">
                <a16:creationId xmlns:a16="http://schemas.microsoft.com/office/drawing/2014/main" id="{4061AE8C-2549-4537-9761-E39C954FB21B}"/>
              </a:ext>
              <a:ext uri="{C183D7F6-B498-43B3-948B-1728B52AA6E4}">
                <adec:decorative xmlns:adec="http://schemas.microsoft.com/office/drawing/2017/decorative" val="1"/>
              </a:ext>
            </a:extLst>
          </p:cNvPr>
          <p:cNvSpPr/>
          <p:nvPr userDrawn="1"/>
        </p:nvSpPr>
        <p:spPr bwMode="auto">
          <a:xfrm rot="10800000" flipV="1">
            <a:off x="7342403"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9" name="Oval 538">
            <a:extLst>
              <a:ext uri="{FF2B5EF4-FFF2-40B4-BE49-F238E27FC236}">
                <a16:creationId xmlns:a16="http://schemas.microsoft.com/office/drawing/2014/main" id="{D2DDF9C5-3431-4159-8FE8-C93541996AA7}"/>
              </a:ext>
              <a:ext uri="{C183D7F6-B498-43B3-948B-1728B52AA6E4}">
                <adec:decorative xmlns:adec="http://schemas.microsoft.com/office/drawing/2017/decorative" val="1"/>
              </a:ext>
            </a:extLst>
          </p:cNvPr>
          <p:cNvSpPr/>
          <p:nvPr userDrawn="1"/>
        </p:nvSpPr>
        <p:spPr bwMode="auto">
          <a:xfrm rot="10800000" flipV="1">
            <a:off x="7342403"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1" name="Oval 540">
            <a:extLst>
              <a:ext uri="{FF2B5EF4-FFF2-40B4-BE49-F238E27FC236}">
                <a16:creationId xmlns:a16="http://schemas.microsoft.com/office/drawing/2014/main" id="{7BFB2707-F9EB-4B3E-9C43-09DA9B75A323}"/>
              </a:ext>
              <a:ext uri="{C183D7F6-B498-43B3-948B-1728B52AA6E4}">
                <adec:decorative xmlns:adec="http://schemas.microsoft.com/office/drawing/2017/decorative" val="1"/>
              </a:ext>
            </a:extLst>
          </p:cNvPr>
          <p:cNvSpPr/>
          <p:nvPr userDrawn="1"/>
        </p:nvSpPr>
        <p:spPr bwMode="auto">
          <a:xfrm rot="10800000" flipV="1">
            <a:off x="7342403"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3" name="Oval 542">
            <a:extLst>
              <a:ext uri="{FF2B5EF4-FFF2-40B4-BE49-F238E27FC236}">
                <a16:creationId xmlns:a16="http://schemas.microsoft.com/office/drawing/2014/main" id="{E53115E0-9C69-4A9E-AADD-2C09F52B0F84}"/>
              </a:ext>
              <a:ext uri="{C183D7F6-B498-43B3-948B-1728B52AA6E4}">
                <adec:decorative xmlns:adec="http://schemas.microsoft.com/office/drawing/2017/decorative" val="1"/>
              </a:ext>
            </a:extLst>
          </p:cNvPr>
          <p:cNvSpPr/>
          <p:nvPr userDrawn="1"/>
        </p:nvSpPr>
        <p:spPr bwMode="auto">
          <a:xfrm rot="10800000" flipV="1">
            <a:off x="7342403"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5" name="Oval 544">
            <a:extLst>
              <a:ext uri="{FF2B5EF4-FFF2-40B4-BE49-F238E27FC236}">
                <a16:creationId xmlns:a16="http://schemas.microsoft.com/office/drawing/2014/main" id="{CCFF69A5-E87A-4D51-9F47-FE4BB2AC4240}"/>
              </a:ext>
              <a:ext uri="{C183D7F6-B498-43B3-948B-1728B52AA6E4}">
                <adec:decorative xmlns:adec="http://schemas.microsoft.com/office/drawing/2017/decorative" val="1"/>
              </a:ext>
            </a:extLst>
          </p:cNvPr>
          <p:cNvSpPr/>
          <p:nvPr userDrawn="1"/>
        </p:nvSpPr>
        <p:spPr bwMode="auto">
          <a:xfrm rot="10800000" flipV="1">
            <a:off x="7342403"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7" name="TextBox 546" descr="Product roadmap for 2021 visual graph">
            <a:extLst>
              <a:ext uri="{FF2B5EF4-FFF2-40B4-BE49-F238E27FC236}">
                <a16:creationId xmlns:a16="http://schemas.microsoft.com/office/drawing/2014/main" id="{4EF758C3-8025-49F5-8D6D-5CDAF71A7866}"/>
              </a:ext>
            </a:extLst>
          </p:cNvPr>
          <p:cNvSpPr txBox="1"/>
          <p:nvPr userDrawn="1"/>
        </p:nvSpPr>
        <p:spPr>
          <a:xfrm>
            <a:off x="7494819" y="399262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49" name="TextBox 548" descr="Product roadmap for 2021 visual graph">
            <a:extLst>
              <a:ext uri="{FF2B5EF4-FFF2-40B4-BE49-F238E27FC236}">
                <a16:creationId xmlns:a16="http://schemas.microsoft.com/office/drawing/2014/main" id="{EEEE764D-1385-4D74-A336-17DB8CFB67F4}"/>
              </a:ext>
            </a:extLst>
          </p:cNvPr>
          <p:cNvSpPr txBox="1"/>
          <p:nvPr userDrawn="1"/>
        </p:nvSpPr>
        <p:spPr>
          <a:xfrm>
            <a:off x="749481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1" name="TextBox 550" descr="Product roadmap for 2021 visual graph">
            <a:extLst>
              <a:ext uri="{FF2B5EF4-FFF2-40B4-BE49-F238E27FC236}">
                <a16:creationId xmlns:a16="http://schemas.microsoft.com/office/drawing/2014/main" id="{B8CC1132-3F18-43B0-9D77-DB18800D5BE9}"/>
              </a:ext>
            </a:extLst>
          </p:cNvPr>
          <p:cNvSpPr txBox="1"/>
          <p:nvPr userDrawn="1"/>
        </p:nvSpPr>
        <p:spPr>
          <a:xfrm>
            <a:off x="749481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3" name="TextBox 552" descr="Product roadmap for 2021 visual graph">
            <a:extLst>
              <a:ext uri="{FF2B5EF4-FFF2-40B4-BE49-F238E27FC236}">
                <a16:creationId xmlns:a16="http://schemas.microsoft.com/office/drawing/2014/main" id="{4789A950-6F16-411E-96CA-4841F7D58004}"/>
              </a:ext>
            </a:extLst>
          </p:cNvPr>
          <p:cNvSpPr txBox="1"/>
          <p:nvPr userDrawn="1"/>
        </p:nvSpPr>
        <p:spPr>
          <a:xfrm>
            <a:off x="749481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5" name="TextBox 554" descr="Product roadmap for 2021 visual graph">
            <a:extLst>
              <a:ext uri="{FF2B5EF4-FFF2-40B4-BE49-F238E27FC236}">
                <a16:creationId xmlns:a16="http://schemas.microsoft.com/office/drawing/2014/main" id="{CC2CBAF5-4D05-49A2-936B-E9706F358AC9}"/>
              </a:ext>
            </a:extLst>
          </p:cNvPr>
          <p:cNvSpPr txBox="1"/>
          <p:nvPr userDrawn="1"/>
        </p:nvSpPr>
        <p:spPr>
          <a:xfrm>
            <a:off x="749481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7" name="TextBox 556" descr="Product roadmap for 2021 visual graph">
            <a:extLst>
              <a:ext uri="{FF2B5EF4-FFF2-40B4-BE49-F238E27FC236}">
                <a16:creationId xmlns:a16="http://schemas.microsoft.com/office/drawing/2014/main" id="{DB42ECC9-7185-4E18-BABB-3F506A5AE4E9}"/>
              </a:ext>
            </a:extLst>
          </p:cNvPr>
          <p:cNvSpPr txBox="1"/>
          <p:nvPr userDrawn="1"/>
        </p:nvSpPr>
        <p:spPr>
          <a:xfrm>
            <a:off x="749481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9" name="Oval 558">
            <a:extLst>
              <a:ext uri="{FF2B5EF4-FFF2-40B4-BE49-F238E27FC236}">
                <a16:creationId xmlns:a16="http://schemas.microsoft.com/office/drawing/2014/main" id="{9C8E525A-745B-4866-8667-3B26BB47F139}"/>
              </a:ext>
              <a:ext uri="{C183D7F6-B498-43B3-948B-1728B52AA6E4}">
                <adec:decorative xmlns:adec="http://schemas.microsoft.com/office/drawing/2017/decorative" val="1"/>
              </a:ext>
            </a:extLst>
          </p:cNvPr>
          <p:cNvSpPr/>
          <p:nvPr userDrawn="1"/>
        </p:nvSpPr>
        <p:spPr bwMode="auto">
          <a:xfrm rot="10800000" flipV="1">
            <a:off x="9505320"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1" name="Oval 560">
            <a:extLst>
              <a:ext uri="{FF2B5EF4-FFF2-40B4-BE49-F238E27FC236}">
                <a16:creationId xmlns:a16="http://schemas.microsoft.com/office/drawing/2014/main" id="{8182AFF7-F1D1-4EE2-9917-6A090655BEF2}"/>
              </a:ext>
              <a:ext uri="{C183D7F6-B498-43B3-948B-1728B52AA6E4}">
                <adec:decorative xmlns:adec="http://schemas.microsoft.com/office/drawing/2017/decorative" val="1"/>
              </a:ext>
            </a:extLst>
          </p:cNvPr>
          <p:cNvSpPr/>
          <p:nvPr userDrawn="1"/>
        </p:nvSpPr>
        <p:spPr bwMode="auto">
          <a:xfrm rot="10800000" flipV="1">
            <a:off x="9505320"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3" name="Oval 562">
            <a:extLst>
              <a:ext uri="{FF2B5EF4-FFF2-40B4-BE49-F238E27FC236}">
                <a16:creationId xmlns:a16="http://schemas.microsoft.com/office/drawing/2014/main" id="{F1BD3BF4-A590-43B9-AD1F-13954914B42F}"/>
              </a:ext>
              <a:ext uri="{C183D7F6-B498-43B3-948B-1728B52AA6E4}">
                <adec:decorative xmlns:adec="http://schemas.microsoft.com/office/drawing/2017/decorative" val="1"/>
              </a:ext>
            </a:extLst>
          </p:cNvPr>
          <p:cNvSpPr/>
          <p:nvPr userDrawn="1"/>
        </p:nvSpPr>
        <p:spPr bwMode="auto">
          <a:xfrm rot="10800000" flipV="1">
            <a:off x="9505320"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5" name="Oval 564">
            <a:extLst>
              <a:ext uri="{FF2B5EF4-FFF2-40B4-BE49-F238E27FC236}">
                <a16:creationId xmlns:a16="http://schemas.microsoft.com/office/drawing/2014/main" id="{41904050-9D04-4911-9914-1A5AAFE3312B}"/>
              </a:ext>
              <a:ext uri="{C183D7F6-B498-43B3-948B-1728B52AA6E4}">
                <adec:decorative xmlns:adec="http://schemas.microsoft.com/office/drawing/2017/decorative" val="1"/>
              </a:ext>
            </a:extLst>
          </p:cNvPr>
          <p:cNvSpPr/>
          <p:nvPr userDrawn="1"/>
        </p:nvSpPr>
        <p:spPr bwMode="auto">
          <a:xfrm rot="10800000" flipV="1">
            <a:off x="9505320"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7" name="Oval 566">
            <a:extLst>
              <a:ext uri="{FF2B5EF4-FFF2-40B4-BE49-F238E27FC236}">
                <a16:creationId xmlns:a16="http://schemas.microsoft.com/office/drawing/2014/main" id="{840757F1-921E-4BB6-AC78-26DF09289B02}"/>
              </a:ext>
              <a:ext uri="{C183D7F6-B498-43B3-948B-1728B52AA6E4}">
                <adec:decorative xmlns:adec="http://schemas.microsoft.com/office/drawing/2017/decorative" val="1"/>
              </a:ext>
            </a:extLst>
          </p:cNvPr>
          <p:cNvSpPr/>
          <p:nvPr userDrawn="1"/>
        </p:nvSpPr>
        <p:spPr bwMode="auto">
          <a:xfrm rot="10800000" flipV="1">
            <a:off x="9505320"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9" name="TextBox 568" descr="Product roadmap for 2021 visual graph">
            <a:extLst>
              <a:ext uri="{FF2B5EF4-FFF2-40B4-BE49-F238E27FC236}">
                <a16:creationId xmlns:a16="http://schemas.microsoft.com/office/drawing/2014/main" id="{6ACB55EC-8A22-421A-8F8F-FDFA4E92C967}"/>
              </a:ext>
            </a:extLst>
          </p:cNvPr>
          <p:cNvSpPr txBox="1"/>
          <p:nvPr userDrawn="1"/>
        </p:nvSpPr>
        <p:spPr>
          <a:xfrm>
            <a:off x="9655897"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1" name="TextBox 570" descr="Product roadmap for 2021 visual graph">
            <a:extLst>
              <a:ext uri="{FF2B5EF4-FFF2-40B4-BE49-F238E27FC236}">
                <a16:creationId xmlns:a16="http://schemas.microsoft.com/office/drawing/2014/main" id="{BE516795-7F4F-49EC-9860-337FAA983482}"/>
              </a:ext>
            </a:extLst>
          </p:cNvPr>
          <p:cNvSpPr txBox="1"/>
          <p:nvPr userDrawn="1"/>
        </p:nvSpPr>
        <p:spPr>
          <a:xfrm>
            <a:off x="9655897"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3" name="TextBox 572" descr="Product roadmap for 2021 visual graph">
            <a:extLst>
              <a:ext uri="{FF2B5EF4-FFF2-40B4-BE49-F238E27FC236}">
                <a16:creationId xmlns:a16="http://schemas.microsoft.com/office/drawing/2014/main" id="{49CE6841-B220-4340-86F4-9521F2D70FB4}"/>
              </a:ext>
            </a:extLst>
          </p:cNvPr>
          <p:cNvSpPr txBox="1"/>
          <p:nvPr userDrawn="1"/>
        </p:nvSpPr>
        <p:spPr>
          <a:xfrm>
            <a:off x="9655897"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5" name="TextBox 574" descr="Product roadmap for 2021 visual graph">
            <a:extLst>
              <a:ext uri="{FF2B5EF4-FFF2-40B4-BE49-F238E27FC236}">
                <a16:creationId xmlns:a16="http://schemas.microsoft.com/office/drawing/2014/main" id="{346C65E1-6A60-41A8-8F5F-2D2CB2A1F629}"/>
              </a:ext>
            </a:extLst>
          </p:cNvPr>
          <p:cNvSpPr txBox="1"/>
          <p:nvPr userDrawn="1"/>
        </p:nvSpPr>
        <p:spPr>
          <a:xfrm>
            <a:off x="9655897"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7" name="TextBox 576" descr="Product roadmap for 2021 visual graph">
            <a:extLst>
              <a:ext uri="{FF2B5EF4-FFF2-40B4-BE49-F238E27FC236}">
                <a16:creationId xmlns:a16="http://schemas.microsoft.com/office/drawing/2014/main" id="{F434498B-C35D-4D2F-8BA2-2AB2E76C7E9C}"/>
              </a:ext>
            </a:extLst>
          </p:cNvPr>
          <p:cNvSpPr txBox="1"/>
          <p:nvPr userDrawn="1"/>
        </p:nvSpPr>
        <p:spPr>
          <a:xfrm>
            <a:off x="9655897"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 name="Title 3">
            <a:extLst>
              <a:ext uri="{FF2B5EF4-FFF2-40B4-BE49-F238E27FC236}">
                <a16:creationId xmlns:a16="http://schemas.microsoft.com/office/drawing/2014/main" id="{C1CA58A9-FCF7-278D-3C54-31F3BFC8DB22}"/>
              </a:ext>
            </a:extLst>
          </p:cNvPr>
          <p:cNvSpPr>
            <a:spLocks noGrp="1"/>
          </p:cNvSpPr>
          <p:nvPr>
            <p:ph type="title"/>
          </p:nvPr>
        </p:nvSpPr>
        <p:spPr>
          <a:xfrm>
            <a:off x="615475" y="538610"/>
            <a:ext cx="11018520" cy="46166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5315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53000">
                <a:srgbClr val="512BD4"/>
              </a:gs>
              <a:gs pos="0">
                <a:srgbClr val="0B6CFF"/>
              </a:gs>
            </a:gsLst>
            <a:path path="circle">
              <a:fillToRect r="100000" b="100000"/>
            </a:path>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2400546"/>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94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93435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pic>
        <p:nvPicPr>
          <p:cNvPr id="2" name="Picture 1">
            <a:extLst>
              <a:ext uri="{FF2B5EF4-FFF2-40B4-BE49-F238E27FC236}">
                <a16:creationId xmlns:a16="http://schemas.microsoft.com/office/drawing/2014/main" id="{3A4121C2-D757-AB08-9618-114ECB629A3B}"/>
              </a:ext>
            </a:extLst>
          </p:cNvPr>
          <p:cNvPicPr>
            <a:picLocks noChangeAspect="1"/>
          </p:cNvPicPr>
          <p:nvPr userDrawn="1"/>
        </p:nvPicPr>
        <p:blipFill>
          <a:blip r:embed="rId2"/>
          <a:srcRect/>
          <a:stretch/>
        </p:blipFill>
        <p:spPr>
          <a:xfrm>
            <a:off x="7924800" y="2664229"/>
            <a:ext cx="6858000" cy="6858000"/>
          </a:xfrm>
          <a:prstGeom prst="rect">
            <a:avLst/>
          </a:prstGeom>
        </p:spPr>
      </p:pic>
    </p:spTree>
    <p:extLst>
      <p:ext uri="{BB962C8B-B14F-4D97-AF65-F5344CB8AC3E}">
        <p14:creationId xmlns:p14="http://schemas.microsoft.com/office/powerpoint/2010/main" val="2231373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8" y="6038714"/>
            <a:ext cx="1160901" cy="246221"/>
          </a:xfrm>
        </p:spPr>
        <p:txBody>
          <a:bodyPr/>
          <a:lstStyle>
            <a:lvl1pPr>
              <a:defRPr sz="1600">
                <a:solidFill>
                  <a:schemeClr val="bg1"/>
                </a:solidFill>
                <a:latin typeface="Open Sans (body)"/>
              </a:defRPr>
            </a:lvl1pPr>
          </a:lstStyle>
          <a:p>
            <a:pPr lvl="0"/>
            <a:r>
              <a:rPr lang="en-US"/>
              <a:t>Learn more</a:t>
            </a:r>
          </a:p>
        </p:txBody>
      </p:sp>
      <p:sp>
        <p:nvSpPr>
          <p:cNvPr id="6" name="Text Placeholder 4">
            <a:extLst>
              <a:ext uri="{FF2B5EF4-FFF2-40B4-BE49-F238E27FC236}">
                <a16:creationId xmlns:a16="http://schemas.microsoft.com/office/drawing/2014/main" id="{F0A923FE-A37B-0BC7-4DA7-6C67B7F7943E}"/>
              </a:ext>
            </a:extLst>
          </p:cNvPr>
          <p:cNvSpPr>
            <a:spLocks noGrp="1"/>
          </p:cNvSpPr>
          <p:nvPr>
            <p:ph type="body" sz="quarter" idx="11" hasCustomPrompt="1"/>
          </p:nvPr>
        </p:nvSpPr>
        <p:spPr>
          <a:xfrm>
            <a:off x="2026983" y="6038714"/>
            <a:ext cx="8976044" cy="246221"/>
          </a:xfrm>
        </p:spPr>
        <p:txBody>
          <a:bodyPr/>
          <a:lstStyle>
            <a:lvl1pPr>
              <a:defRPr sz="1600">
                <a:solidFill>
                  <a:schemeClr val="bg1"/>
                </a:solidFill>
                <a:latin typeface="Open Sans (body)"/>
              </a:defRPr>
            </a:lvl1pPr>
          </a:lstStyle>
          <a:p>
            <a:pPr lvl="0"/>
            <a:r>
              <a:rPr lang="en-US"/>
              <a:t>Text</a:t>
            </a:r>
          </a:p>
        </p:txBody>
      </p:sp>
      <p:sp>
        <p:nvSpPr>
          <p:cNvPr id="7" name="Text Placeholder 4">
            <a:extLst>
              <a:ext uri="{FF2B5EF4-FFF2-40B4-BE49-F238E27FC236}">
                <a16:creationId xmlns:a16="http://schemas.microsoft.com/office/drawing/2014/main" id="{FC248CBE-99C7-22F7-1F30-FF30E8FE0FF9}"/>
              </a:ext>
            </a:extLst>
          </p:cNvPr>
          <p:cNvSpPr>
            <a:spLocks noGrp="1"/>
          </p:cNvSpPr>
          <p:nvPr>
            <p:ph type="body" sz="quarter" idx="12" hasCustomPrompt="1"/>
          </p:nvPr>
        </p:nvSpPr>
        <p:spPr>
          <a:xfrm>
            <a:off x="1808409" y="6038714"/>
            <a:ext cx="131960" cy="246221"/>
          </a:xfrm>
        </p:spPr>
        <p:txBody>
          <a:bodyPr/>
          <a:lstStyle>
            <a:lvl1pPr algn="ctr">
              <a:defRPr sz="1600">
                <a:solidFill>
                  <a:srgbClr val="512BD4"/>
                </a:solidFill>
                <a:latin typeface="Open Sans (body)"/>
              </a:defRPr>
            </a:lvl1pPr>
          </a:lstStyle>
          <a:p>
            <a:pPr lvl="0"/>
            <a:r>
              <a:rPr lang="en-US"/>
              <a:t>|</a:t>
            </a:r>
          </a:p>
        </p:txBody>
      </p:sp>
    </p:spTree>
    <p:extLst>
      <p:ext uri="{BB962C8B-B14F-4D97-AF65-F5344CB8AC3E}">
        <p14:creationId xmlns:p14="http://schemas.microsoft.com/office/powerpoint/2010/main" val="1879365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Footer">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038714"/>
            <a:ext cx="10515600" cy="246221"/>
          </a:xfrm>
        </p:spPr>
        <p:txBody>
          <a:bodyPr/>
          <a:lstStyle>
            <a:lvl1pPr>
              <a:defRPr sz="1600">
                <a:solidFill>
                  <a:schemeClr val="bg1"/>
                </a:solidFill>
                <a:latin typeface="Open Sans (body)"/>
              </a:defRPr>
            </a:lvl1pPr>
          </a:lstStyle>
          <a:p>
            <a:pPr lvl="0"/>
            <a:r>
              <a:rPr lang="en-US"/>
              <a:t>Learn more</a:t>
            </a:r>
          </a:p>
        </p:txBody>
      </p:sp>
    </p:spTree>
    <p:extLst>
      <p:ext uri="{BB962C8B-B14F-4D97-AF65-F5344CB8AC3E}">
        <p14:creationId xmlns:p14="http://schemas.microsoft.com/office/powerpoint/2010/main" val="287383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and Sourc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100269"/>
            <a:ext cx="10515600" cy="184666"/>
          </a:xfrm>
        </p:spPr>
        <p:txBody>
          <a:bodyPr anchor="b" anchorCtr="0"/>
          <a:lstStyle>
            <a:lvl1pPr>
              <a:defRPr sz="1200">
                <a:solidFill>
                  <a:schemeClr val="bg1"/>
                </a:solidFill>
                <a:latin typeface="Open Sans (body)"/>
              </a:defRPr>
            </a:lvl1pPr>
          </a:lstStyle>
          <a:p>
            <a:pPr lvl="0"/>
            <a:r>
              <a:rPr lang="en-US"/>
              <a:t>Source: </a:t>
            </a:r>
          </a:p>
        </p:txBody>
      </p:sp>
    </p:spTree>
    <p:extLst>
      <p:ext uri="{BB962C8B-B14F-4D97-AF65-F5344CB8AC3E}">
        <p14:creationId xmlns:p14="http://schemas.microsoft.com/office/powerpoint/2010/main" val="1938577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hank you dark">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31559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Thank you!</a:t>
            </a:r>
          </a:p>
        </p:txBody>
      </p:sp>
    </p:spTree>
    <p:extLst>
      <p:ext uri="{BB962C8B-B14F-4D97-AF65-F5344CB8AC3E}">
        <p14:creationId xmlns:p14="http://schemas.microsoft.com/office/powerpoint/2010/main" val="361256499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6" name="Text Placeholder 6">
            <a:extLst>
              <a:ext uri="{FF2B5EF4-FFF2-40B4-BE49-F238E27FC236}">
                <a16:creationId xmlns:a16="http://schemas.microsoft.com/office/drawing/2014/main" id="{32139A8B-49F7-6A98-5202-0E45D86DE48F}"/>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DF14BA2-27A0-B3F2-CA79-80A82223504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0858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272592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3" name="Text Placeholder 6">
            <a:extLst>
              <a:ext uri="{FF2B5EF4-FFF2-40B4-BE49-F238E27FC236}">
                <a16:creationId xmlns:a16="http://schemas.microsoft.com/office/drawing/2014/main" id="{E3F43918-7BA5-7272-8748-021698D0487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B19E755E-A2E0-76F7-336A-4E75EBF02E8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95200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3801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D0E4D77-D4E2-5331-4D5C-9E44BE99748D}"/>
              </a:ext>
            </a:extLst>
          </p:cNvPr>
          <p:cNvSpPr txBox="1">
            <a:spLocks/>
          </p:cNvSpPr>
          <p:nvPr userDrawn="1"/>
        </p:nvSpPr>
        <p:spPr>
          <a:xfrm>
            <a:off x="590078" y="542287"/>
            <a:ext cx="10515818" cy="418593"/>
          </a:xfrm>
          <a:prstGeom prst="rect">
            <a:avLst/>
          </a:prstGeom>
        </p:spPr>
        <p:txBody>
          <a:bodyPr vert="horz" lIns="0" tIns="0" rIns="0" bIns="0" rtlCol="0" anchor="ctr">
            <a:normAutofit lnSpcReduction="10000"/>
          </a:bodyPr>
          <a:lstStyle>
            <a:lvl1pPr marL="0" algn="l"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sz="2999">
                <a:solidFill>
                  <a:schemeClr val="bg1"/>
                </a:solidFill>
                <a:latin typeface="+mn-lt"/>
              </a:rPr>
              <a:t>Click to edit Master title style</a:t>
            </a:r>
          </a:p>
        </p:txBody>
      </p:sp>
    </p:spTree>
    <p:extLst>
      <p:ext uri="{BB962C8B-B14F-4D97-AF65-F5344CB8AC3E}">
        <p14:creationId xmlns:p14="http://schemas.microsoft.com/office/powerpoint/2010/main" val="26730743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92AF3B-9664-D840-B4B6-DA1DF73ADC38}"/>
              </a:ext>
            </a:extLst>
          </p:cNvPr>
          <p:cNvPicPr>
            <a:picLocks noChangeAspect="1"/>
          </p:cNvPicPr>
          <p:nvPr userDrawn="1"/>
        </p:nvPicPr>
        <p:blipFill rotWithShape="1">
          <a:blip r:embed="rId2"/>
          <a:srcRect l="4429" t="1786" r="11773"/>
          <a:stretch/>
        </p:blipFill>
        <p:spPr>
          <a:xfrm rot="10800000">
            <a:off x="-101600" y="-127000"/>
            <a:ext cx="12395200" cy="7112000"/>
          </a:xfrm>
          <a:prstGeom prst="rect">
            <a:avLst/>
          </a:prstGeom>
        </p:spPr>
      </p:pic>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bg1"/>
                </a:solidFill>
                <a:latin typeface="Calibri Light" pitchFamily="34" charset="0"/>
                <a:cs typeface="Segoe UI" pitchFamily="34" charset="0"/>
              </a:defRPr>
            </a:lvl1pPr>
          </a:lstStyle>
          <a:p>
            <a:r>
              <a:rPr lang="en-US"/>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solidFill>
                  <a:schemeClr val="bg1"/>
                </a:solidFill>
                <a:latin typeface="Calibri Light" pitchFamily="34" charset="0"/>
                <a:cs typeface="Segoe UI" pitchFamily="34" charset="0"/>
              </a:defRPr>
            </a:lvl1pPr>
          </a:lstStyle>
          <a:p>
            <a:r>
              <a:rPr lang="en-US"/>
              <a:t>Click to edit Master subtitle style</a:t>
            </a:r>
          </a:p>
        </p:txBody>
      </p:sp>
      <p:pic>
        <p:nvPicPr>
          <p:cNvPr id="5" name="Picture 4">
            <a:extLst>
              <a:ext uri="{FF2B5EF4-FFF2-40B4-BE49-F238E27FC236}">
                <a16:creationId xmlns:a16="http://schemas.microsoft.com/office/drawing/2014/main" id="{10C7BF26-5F4F-1940-AEC7-A5544C707668}"/>
              </a:ext>
            </a:extLst>
          </p:cNvPr>
          <p:cNvPicPr>
            <a:picLocks noChangeAspect="1"/>
          </p:cNvPicPr>
          <p:nvPr userDrawn="1"/>
        </p:nvPicPr>
        <p:blipFill>
          <a:blip r:embed="rId3"/>
          <a:stretch>
            <a:fillRect/>
          </a:stretch>
        </p:blipFill>
        <p:spPr>
          <a:xfrm>
            <a:off x="508000" y="5054601"/>
            <a:ext cx="3527717" cy="1535105"/>
          </a:xfrm>
          <a:prstGeom prst="rect">
            <a:avLst/>
          </a:prstGeom>
        </p:spPr>
      </p:pic>
    </p:spTree>
    <p:extLst>
      <p:ext uri="{BB962C8B-B14F-4D97-AF65-F5344CB8AC3E}">
        <p14:creationId xmlns:p14="http://schemas.microsoft.com/office/powerpoint/2010/main" val="123910013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1"/>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366925"/>
      </p:ext>
    </p:extLst>
  </p:cSld>
  <p:clrMapOvr>
    <a:masterClrMapping/>
  </p:clrMapOvr>
  <p:transition>
    <p:fade/>
  </p:transition>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1"/>
                </a:solidFill>
                <a:latin typeface="+mj-lt"/>
                <a:ea typeface="+mj-ea"/>
                <a:cs typeface="Segoe UI" pitchFamily="34" charset="0"/>
              </a:defRPr>
            </a:lvl1pPr>
          </a:lstStyle>
          <a:p>
            <a:r>
              <a:rPr lang="en-US"/>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52045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8500274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9510472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8301802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chemeClr val="accent1"/>
                </a:solidFill>
                <a:latin typeface="+mj-lt"/>
                <a:ea typeface="+mj-ea"/>
                <a:cs typeface="Segoe UI" pitchFamily="34" charset="0"/>
              </a:defRPr>
            </a:lvl1pPr>
          </a:lstStyle>
          <a:p>
            <a:r>
              <a:rPr lang="en-US"/>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0712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accent1"/>
                </a:solidFill>
              </a:defRPr>
            </a:lvl1pPr>
          </a:lstStyle>
          <a:p>
            <a:r>
              <a:rPr lang="en-US"/>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1072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03F908-1C62-6E40-BD18-1D83FCFB04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488A1EF-DE64-FE4D-A0C1-B253A5257FAA}"/>
              </a:ext>
            </a:extLst>
          </p:cNvPr>
          <p:cNvSpPr/>
          <p:nvPr userDrawn="1"/>
        </p:nvSpPr>
        <p:spPr bwMode="auto">
          <a:xfrm>
            <a:off x="0" y="787400"/>
            <a:ext cx="12192000" cy="1625600"/>
          </a:xfrm>
          <a:prstGeom prst="rect">
            <a:avLst/>
          </a:prstGeom>
          <a:solidFill>
            <a:schemeClr val="bg1"/>
          </a:solidFill>
          <a:ln w="9525" algn="ctr">
            <a:noFill/>
            <a:miter lim="800000"/>
            <a:headEnd/>
            <a:tailEnd/>
          </a:ln>
          <a:effectLst/>
        </p:spPr>
        <p:txBody>
          <a:bodyPr wrap="none" rtlCol="0" anchor="ctr"/>
          <a:lstStyle/>
          <a:p>
            <a:pPr algn="ctr"/>
            <a:endParaRPr lang="en-US" sz="2667">
              <a:latin typeface="Tekton Pro" pitchFamily="34" charset="0"/>
            </a:endParaRPr>
          </a:p>
        </p:txBody>
      </p:sp>
      <p:sp>
        <p:nvSpPr>
          <p:cNvPr id="5" name="TextBox 4">
            <a:extLst>
              <a:ext uri="{FF2B5EF4-FFF2-40B4-BE49-F238E27FC236}">
                <a16:creationId xmlns:a16="http://schemas.microsoft.com/office/drawing/2014/main" id="{40643AB5-7F35-D146-A17D-660BD4D8640F}"/>
              </a:ext>
            </a:extLst>
          </p:cNvPr>
          <p:cNvSpPr txBox="1"/>
          <p:nvPr userDrawn="1"/>
        </p:nvSpPr>
        <p:spPr bwMode="auto">
          <a:xfrm>
            <a:off x="711200" y="1323202"/>
            <a:ext cx="2743200" cy="523220"/>
          </a:xfrm>
          <a:prstGeom prst="rect">
            <a:avLst/>
          </a:prstGeom>
          <a:noFill/>
          <a:ln w="9525">
            <a:noFill/>
            <a:miter lim="800000"/>
            <a:headEnd/>
            <a:tailEnd/>
          </a:ln>
        </p:spPr>
        <p:txBody>
          <a:bodyPr wrap="square">
            <a:spAutoFit/>
          </a:bodyPr>
          <a:lstStyle/>
          <a:p>
            <a:r>
              <a:rPr lang="en-US" sz="2800" b="1">
                <a:solidFill>
                  <a:schemeClr val="accent4"/>
                </a:solidFill>
                <a:effectLst/>
                <a:latin typeface="Calibri" panose="020F0502020204030204" pitchFamily="34" charset="0"/>
                <a:cs typeface="Calibri" panose="020F0502020204030204" pitchFamily="34" charset="0"/>
              </a:rPr>
              <a:t>APRIL 5-7, 2022</a:t>
            </a:r>
            <a:endParaRPr lang="en-US" sz="2800" b="1">
              <a:solidFill>
                <a:schemeClr val="accent4"/>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8037D78-0F5B-B24E-AF93-8E528B804C59}"/>
              </a:ext>
            </a:extLst>
          </p:cNvPr>
          <p:cNvSpPr txBox="1"/>
          <p:nvPr userDrawn="1"/>
        </p:nvSpPr>
        <p:spPr bwMode="auto">
          <a:xfrm>
            <a:off x="8774023" y="1200824"/>
            <a:ext cx="2743200" cy="810543"/>
          </a:xfrm>
          <a:prstGeom prst="rect">
            <a:avLst/>
          </a:prstGeom>
          <a:noFill/>
          <a:ln w="9525">
            <a:noFill/>
            <a:miter lim="800000"/>
            <a:headEnd/>
            <a:tailEnd/>
          </a:ln>
        </p:spPr>
        <p:txBody>
          <a:bodyPr wrap="square">
            <a:spAutoFit/>
          </a:bodyPr>
          <a:lstStyle/>
          <a:p>
            <a:pPr algn="ctr"/>
            <a:r>
              <a:rPr lang="en-US" sz="2800" b="1">
                <a:solidFill>
                  <a:schemeClr val="accent4"/>
                </a:solidFill>
                <a:effectLst/>
                <a:latin typeface="Calibri" panose="020F0502020204030204" pitchFamily="34" charset="0"/>
                <a:cs typeface="Calibri" panose="020F0502020204030204" pitchFamily="34" charset="0"/>
              </a:rPr>
              <a:t>LAS VEGAS, NV</a:t>
            </a:r>
          </a:p>
          <a:p>
            <a:pPr algn="ctr"/>
            <a:r>
              <a:rPr lang="en-US" sz="1867" b="1">
                <a:solidFill>
                  <a:schemeClr val="accent4"/>
                </a:solidFill>
                <a:latin typeface="Calibri" panose="020F0502020204030204" pitchFamily="34" charset="0"/>
                <a:cs typeface="Calibri" panose="020F0502020204030204" pitchFamily="34" charset="0"/>
              </a:rPr>
              <a:t>MGM GRAND</a:t>
            </a:r>
            <a:endParaRPr lang="en-US" sz="2133" b="1">
              <a:solidFill>
                <a:schemeClr val="accent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3FF8AA2-AA89-524B-9D2B-AD6EA36107AF}"/>
              </a:ext>
            </a:extLst>
          </p:cNvPr>
          <p:cNvPicPr>
            <a:picLocks noChangeAspect="1"/>
          </p:cNvPicPr>
          <p:nvPr userDrawn="1"/>
        </p:nvPicPr>
        <p:blipFill>
          <a:blip r:embed="rId3"/>
          <a:stretch>
            <a:fillRect/>
          </a:stretch>
        </p:blipFill>
        <p:spPr>
          <a:xfrm>
            <a:off x="5080000" y="1124777"/>
            <a:ext cx="2032000" cy="883571"/>
          </a:xfrm>
          <a:prstGeom prst="rect">
            <a:avLst/>
          </a:prstGeom>
        </p:spPr>
      </p:pic>
    </p:spTree>
    <p:extLst>
      <p:ext uri="{BB962C8B-B14F-4D97-AF65-F5344CB8AC3E}">
        <p14:creationId xmlns:p14="http://schemas.microsoft.com/office/powerpoint/2010/main" val="328248086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055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12/1/2023</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4" y="351097"/>
            <a:ext cx="2259016"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1" baseline="0">
                <a:solidFill>
                  <a:srgbClr val="D0D1D2"/>
                </a:solidFill>
              </a:rPr>
              <a:t>Global Summit</a:t>
            </a:r>
          </a:p>
        </p:txBody>
      </p:sp>
    </p:spTree>
    <p:extLst>
      <p:ext uri="{BB962C8B-B14F-4D97-AF65-F5344CB8AC3E}">
        <p14:creationId xmlns:p14="http://schemas.microsoft.com/office/powerpoint/2010/main" val="29966014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9327364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091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230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3F76-289F-2B26-CEF7-F17949CF0E64}"/>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C9953AE-1923-0EB2-F2C6-B05AFCC762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37A6303-91F3-737A-30BD-51FABD04C521}"/>
              </a:ext>
            </a:extLst>
          </p:cNvPr>
          <p:cNvSpPr>
            <a:spLocks noGrp="1"/>
          </p:cNvSpPr>
          <p:nvPr>
            <p:ph type="dt" sz="half" idx="10"/>
          </p:nvPr>
        </p:nvSpPr>
        <p:spPr/>
        <p:txBody>
          <a:bodyPr/>
          <a:lstStyle/>
          <a:p>
            <a:fld id="{223B63F9-CD40-4B83-9EB0-ADA2DECA1229}" type="datetimeFigureOut">
              <a:rPr lang="en-ZA" smtClean="0"/>
              <a:t>01/12/2023</a:t>
            </a:fld>
            <a:endParaRPr lang="en-ZA"/>
          </a:p>
        </p:txBody>
      </p:sp>
      <p:sp>
        <p:nvSpPr>
          <p:cNvPr id="5" name="Footer Placeholder 4">
            <a:extLst>
              <a:ext uri="{FF2B5EF4-FFF2-40B4-BE49-F238E27FC236}">
                <a16:creationId xmlns:a16="http://schemas.microsoft.com/office/drawing/2014/main" id="{974A4E69-6F8E-B368-666C-A523311DACC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5809862-E9E8-9E2B-30C4-B187E75284DD}"/>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4278802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63" Type="http://schemas.openxmlformats.org/officeDocument/2006/relationships/image" Target="../media/image9.png"/><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5" Type="http://schemas.openxmlformats.org/officeDocument/2006/relationships/slideLayout" Target="../slideLayouts/slideLayout27.xml"/><Relationship Id="rId61" Type="http://schemas.openxmlformats.org/officeDocument/2006/relationships/theme" Target="../theme/theme2.xml"/><Relationship Id="rId19" Type="http://schemas.openxmlformats.org/officeDocument/2006/relationships/slideLayout" Target="../slideLayouts/slideLayout4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64" Type="http://schemas.openxmlformats.org/officeDocument/2006/relationships/image" Target="../media/image10.svg"/><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62" Type="http://schemas.openxmlformats.org/officeDocument/2006/relationships/image" Target="../media/image8.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10" Type="http://schemas.openxmlformats.org/officeDocument/2006/relationships/slideLayout" Target="../slideLayouts/slideLayout32.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3.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12/1/2023</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9" r:id="rId4"/>
    <p:sldLayoutId id="2147483680" r:id="rId5"/>
    <p:sldLayoutId id="2147483681" r:id="rId6"/>
    <p:sldLayoutId id="2147483682" r:id="rId7"/>
    <p:sldLayoutId id="2147483678" r:id="rId8"/>
    <p:sldLayoutId id="2147483698" r:id="rId9"/>
    <p:sldLayoutId id="2147483665" r:id="rId10"/>
    <p:sldLayoutId id="2147483666" r:id="rId11"/>
    <p:sldLayoutId id="2147483667" r:id="rId12"/>
    <p:sldLayoutId id="2147483668" r:id="rId13"/>
    <p:sldLayoutId id="2147483669" r:id="rId14"/>
    <p:sldLayoutId id="2147483670" r:id="rId15"/>
    <p:sldLayoutId id="2147483671" r:id="rId16"/>
    <p:sldLayoutId id="2147483675" r:id="rId17"/>
    <p:sldLayoutId id="2147483676" r:id="rId18"/>
    <p:sldLayoutId id="2147483677" r:id="rId19"/>
    <p:sldLayoutId id="2147483672" r:id="rId20"/>
    <p:sldLayoutId id="2147483673" r:id="rId21"/>
    <p:sldLayoutId id="2147483795" r:id="rId22"/>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615475" y="1435504"/>
            <a:ext cx="11018520" cy="13665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C2967733-C0DE-BADA-75ED-9F6DE2ACB70F}"/>
              </a:ext>
            </a:extLst>
          </p:cNvPr>
          <p:cNvPicPr>
            <a:picLocks noChangeAspect="1"/>
          </p:cNvPicPr>
          <p:nvPr userDrawn="1"/>
        </p:nvPicPr>
        <p:blipFill rotWithShape="1">
          <a:blip r:embed="rId63">
            <a:extLst>
              <a:ext uri="{96DAC541-7B7A-43D3-8B79-37D633B846F1}">
                <asvg:svgBlip xmlns:asvg="http://schemas.microsoft.com/office/drawing/2016/SVG/main" r:embed="rId64"/>
              </a:ext>
            </a:extLst>
          </a:blip>
          <a:srcRect t="9251" r="8198" b="2669"/>
          <a:stretch/>
        </p:blipFill>
        <p:spPr>
          <a:xfrm>
            <a:off x="4177269" y="0"/>
            <a:ext cx="8014731" cy="6857999"/>
          </a:xfrm>
          <a:prstGeom prst="rect">
            <a:avLst/>
          </a:prstGeom>
        </p:spPr>
      </p:pic>
      <p:sp>
        <p:nvSpPr>
          <p:cNvPr id="2" name="Title Placeholder 1">
            <a:extLst>
              <a:ext uri="{FF2B5EF4-FFF2-40B4-BE49-F238E27FC236}">
                <a16:creationId xmlns:a16="http://schemas.microsoft.com/office/drawing/2014/main" id="{111D7F93-964D-E7FE-6709-666D9AD492E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5" name="Rectangle 4">
            <a:extLst>
              <a:ext uri="{FF2B5EF4-FFF2-40B4-BE49-F238E27FC236}">
                <a16:creationId xmlns:a16="http://schemas.microsoft.com/office/drawing/2014/main" id="{B4945AE1-A190-C742-08F7-7D44179A933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6" name="Rectangle 5">
            <a:extLst>
              <a:ext uri="{FF2B5EF4-FFF2-40B4-BE49-F238E27FC236}">
                <a16:creationId xmlns:a16="http://schemas.microsoft.com/office/drawing/2014/main" id="{9E02EA38-01E7-FBE4-972C-BE6CAD1EAFFD}"/>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8" name="Rectangle 7">
            <a:extLst>
              <a:ext uri="{FF2B5EF4-FFF2-40B4-BE49-F238E27FC236}">
                <a16:creationId xmlns:a16="http://schemas.microsoft.com/office/drawing/2014/main" id="{1B951189-0FDB-34DC-8CEF-ECAF4B12B1CC}"/>
              </a:ext>
            </a:extLst>
          </p:cNvPr>
          <p:cNvSpPr/>
          <p:nvPr userDrawn="1"/>
        </p:nvSpPr>
        <p:spPr bwMode="auto">
          <a:xfrm>
            <a:off x="12481559" y="659899"/>
            <a:ext cx="602204" cy="601962"/>
          </a:xfrm>
          <a:prstGeom prst="rect">
            <a:avLst/>
          </a:prstGeom>
          <a:solidFill>
            <a:srgbClr val="8B73E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36" name="Rectangle 35">
            <a:extLst>
              <a:ext uri="{FF2B5EF4-FFF2-40B4-BE49-F238E27FC236}">
                <a16:creationId xmlns:a16="http://schemas.microsoft.com/office/drawing/2014/main" id="{F9BF563A-DE58-13F7-0916-2FFD7E3C9110}"/>
              </a:ext>
            </a:extLst>
          </p:cNvPr>
          <p:cNvSpPr/>
          <p:nvPr userDrawn="1"/>
        </p:nvSpPr>
        <p:spPr bwMode="auto">
          <a:xfrm>
            <a:off x="12475115" y="1435504"/>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37" name="Rectangle 36">
            <a:extLst>
              <a:ext uri="{FF2B5EF4-FFF2-40B4-BE49-F238E27FC236}">
                <a16:creationId xmlns:a16="http://schemas.microsoft.com/office/drawing/2014/main" id="{BE707104-C725-DA4B-0210-9FFE3342A8EE}"/>
              </a:ext>
            </a:extLst>
          </p:cNvPr>
          <p:cNvSpPr/>
          <p:nvPr userDrawn="1"/>
        </p:nvSpPr>
        <p:spPr bwMode="auto">
          <a:xfrm>
            <a:off x="12993618" y="1435504"/>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38" name="Rectangle 37">
            <a:extLst>
              <a:ext uri="{FF2B5EF4-FFF2-40B4-BE49-F238E27FC236}">
                <a16:creationId xmlns:a16="http://schemas.microsoft.com/office/drawing/2014/main" id="{9DA202D3-BF7E-C81E-7437-034C19DE79B2}"/>
              </a:ext>
            </a:extLst>
          </p:cNvPr>
          <p:cNvSpPr/>
          <p:nvPr userDrawn="1"/>
        </p:nvSpPr>
        <p:spPr bwMode="auto">
          <a:xfrm>
            <a:off x="13508492" y="1435504"/>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
        <p:nvSpPr>
          <p:cNvPr id="48" name="Rectangle 47">
            <a:extLst>
              <a:ext uri="{FF2B5EF4-FFF2-40B4-BE49-F238E27FC236}">
                <a16:creationId xmlns:a16="http://schemas.microsoft.com/office/drawing/2014/main" id="{DCE21858-3C26-6AF5-304C-C9E325B0F65A}"/>
              </a:ext>
            </a:extLst>
          </p:cNvPr>
          <p:cNvSpPr/>
          <p:nvPr userDrawn="1"/>
        </p:nvSpPr>
        <p:spPr bwMode="auto">
          <a:xfrm>
            <a:off x="13132901" y="659899"/>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4</a:t>
            </a:r>
          </a:p>
        </p:txBody>
      </p:sp>
    </p:spTree>
    <p:extLst>
      <p:ext uri="{BB962C8B-B14F-4D97-AF65-F5344CB8AC3E}">
        <p14:creationId xmlns:p14="http://schemas.microsoft.com/office/powerpoint/2010/main" val="224009354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 id="2147483770" r:id="rId52"/>
    <p:sldLayoutId id="2147483771" r:id="rId53"/>
    <p:sldLayoutId id="2147483772" r:id="rId54"/>
    <p:sldLayoutId id="2147483773" r:id="rId55"/>
    <p:sldLayoutId id="2147483774" r:id="rId56"/>
    <p:sldLayoutId id="2147483775" r:id="rId57"/>
    <p:sldLayoutId id="2147483776" r:id="rId58"/>
    <p:sldLayoutId id="2147483777" r:id="rId59"/>
    <p:sldLayoutId id="2147483778" r:id="rId60"/>
  </p:sldLayoutIdLst>
  <p:transition>
    <p:fade/>
  </p:transition>
  <p:hf sldNum="0" hdr="0" ftr="0" dt="0"/>
  <p:txStyles>
    <p:titleStyle>
      <a:lvl1pPr marL="0" algn="l"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p:titleStyle>
    <p:body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55" rtl="0" eaLnBrk="1" latinLnBrk="0" hangingPunct="1">
        <a:defRPr sz="1800" kern="1200">
          <a:solidFill>
            <a:schemeClr val="tx1"/>
          </a:solidFill>
          <a:latin typeface="+mn-lt"/>
          <a:ea typeface="+mn-ea"/>
          <a:cs typeface="+mn-cs"/>
        </a:defRPr>
      </a:lvl1pPr>
      <a:lvl2pPr marL="466278" algn="l" defTabSz="932555" rtl="0" eaLnBrk="1" latinLnBrk="0" hangingPunct="1">
        <a:defRPr sz="1800" kern="1200">
          <a:solidFill>
            <a:schemeClr val="tx1"/>
          </a:solidFill>
          <a:latin typeface="+mn-lt"/>
          <a:ea typeface="+mn-ea"/>
          <a:cs typeface="+mn-cs"/>
        </a:defRPr>
      </a:lvl2pPr>
      <a:lvl3pPr marL="932555" algn="l" defTabSz="932555" rtl="0" eaLnBrk="1" latinLnBrk="0" hangingPunct="1">
        <a:defRPr sz="1800" kern="1200">
          <a:solidFill>
            <a:schemeClr val="tx1"/>
          </a:solidFill>
          <a:latin typeface="+mn-lt"/>
          <a:ea typeface="+mn-ea"/>
          <a:cs typeface="+mn-cs"/>
        </a:defRPr>
      </a:lvl3pPr>
      <a:lvl4pPr marL="1398833" algn="l" defTabSz="932555" rtl="0" eaLnBrk="1" latinLnBrk="0" hangingPunct="1">
        <a:defRPr sz="1800" kern="1200">
          <a:solidFill>
            <a:schemeClr val="tx1"/>
          </a:solidFill>
          <a:latin typeface="+mn-lt"/>
          <a:ea typeface="+mn-ea"/>
          <a:cs typeface="+mn-cs"/>
        </a:defRPr>
      </a:lvl4pPr>
      <a:lvl5pPr marL="1865111" algn="l" defTabSz="932555" rtl="0" eaLnBrk="1" latinLnBrk="0" hangingPunct="1">
        <a:defRPr sz="1800" kern="1200">
          <a:solidFill>
            <a:schemeClr val="tx1"/>
          </a:solidFill>
          <a:latin typeface="+mn-lt"/>
          <a:ea typeface="+mn-ea"/>
          <a:cs typeface="+mn-cs"/>
        </a:defRPr>
      </a:lvl5pPr>
      <a:lvl6pPr marL="2331390" algn="l" defTabSz="932555" rtl="0" eaLnBrk="1" latinLnBrk="0" hangingPunct="1">
        <a:defRPr sz="1800" kern="1200">
          <a:solidFill>
            <a:schemeClr val="tx1"/>
          </a:solidFill>
          <a:latin typeface="+mn-lt"/>
          <a:ea typeface="+mn-ea"/>
          <a:cs typeface="+mn-cs"/>
        </a:defRPr>
      </a:lvl6pPr>
      <a:lvl7pPr marL="2797666" algn="l" defTabSz="932555" rtl="0" eaLnBrk="1" latinLnBrk="0" hangingPunct="1">
        <a:defRPr sz="1800" kern="1200">
          <a:solidFill>
            <a:schemeClr val="tx1"/>
          </a:solidFill>
          <a:latin typeface="+mn-lt"/>
          <a:ea typeface="+mn-ea"/>
          <a:cs typeface="+mn-cs"/>
        </a:defRPr>
      </a:lvl7pPr>
      <a:lvl8pPr marL="3263944" algn="l" defTabSz="932555" rtl="0" eaLnBrk="1" latinLnBrk="0" hangingPunct="1">
        <a:defRPr sz="1800" kern="1200">
          <a:solidFill>
            <a:schemeClr val="tx1"/>
          </a:solidFill>
          <a:latin typeface="+mn-lt"/>
          <a:ea typeface="+mn-ea"/>
          <a:cs typeface="+mn-cs"/>
        </a:defRPr>
      </a:lvl8pPr>
      <a:lvl9pPr marL="3730223" algn="l" defTabSz="9325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66">
          <p15:clr>
            <a:srgbClr val="C35EA4"/>
          </p15:clr>
        </p15:guide>
        <p15:guide id="17" pos="3100">
          <p15:clr>
            <a:srgbClr val="C35EA4"/>
          </p15:clr>
        </p15:guide>
        <p15:guide id="25" orient="horz" pos="8272">
          <p15:clr>
            <a:srgbClr val="C35EA4"/>
          </p15:clr>
        </p15:guide>
        <p15:guide id="26" orient="horz" pos="7889">
          <p15:clr>
            <a:srgbClr val="C35EA4"/>
          </p15:clr>
        </p15:guide>
        <p15:guide id="28" pos="14597">
          <p15:clr>
            <a:srgbClr val="A4A3A4"/>
          </p15:clr>
        </p15:guide>
        <p15:guide id="30" pos="5269">
          <p15:clr>
            <a:srgbClr val="C35EA4"/>
          </p15:clr>
        </p15:guide>
        <p15:guide id="31" pos="4102">
          <p15:clr>
            <a:srgbClr val="C35EA4"/>
          </p15:clr>
        </p15:guide>
        <p15:guide id="32" pos="2930">
          <p15:clr>
            <a:srgbClr val="C35EA4"/>
          </p15:clr>
        </p15:guide>
        <p15:guide id="33" pos="1933">
          <p15:clr>
            <a:srgbClr val="C35EA4"/>
          </p15:clr>
        </p15:guide>
        <p15:guide id="34" pos="1763">
          <p15:clr>
            <a:srgbClr val="C35EA4"/>
          </p15:clr>
        </p15:guide>
        <p15:guide id="35" pos="5419">
          <p15:clr>
            <a:srgbClr val="C35EA4"/>
          </p15:clr>
        </p15:guide>
        <p15:guide id="36" pos="4267">
          <p15:clr>
            <a:srgbClr val="C35EA4"/>
          </p15:clr>
        </p15:guide>
        <p15:guide id="37" pos="6416">
          <p15:clr>
            <a:srgbClr val="C35EA4"/>
          </p15:clr>
        </p15:guide>
        <p15:guide id="38" pos="6587">
          <p15:clr>
            <a:srgbClr val="C35EA4"/>
          </p15:clr>
        </p15:guide>
        <p15:guide id="39" pos="7589">
          <p15:clr>
            <a:srgbClr val="C35EA4"/>
          </p15:clr>
        </p15:guide>
        <p15:guide id="40" pos="7749">
          <p15:clr>
            <a:srgbClr val="C35EA4"/>
          </p15:clr>
        </p15:guide>
        <p15:guide id="41" pos="8752">
          <p15:clr>
            <a:srgbClr val="C35EA4"/>
          </p15:clr>
        </p15:guide>
        <p15:guide id="42" pos="8923">
          <p15:clr>
            <a:srgbClr val="C35EA4"/>
          </p15:clr>
        </p15:guide>
        <p15:guide id="43" pos="9913">
          <p15:clr>
            <a:srgbClr val="C35EA4"/>
          </p15:clr>
        </p15:guide>
        <p15:guide id="44" pos="10085">
          <p15:clr>
            <a:srgbClr val="C35EA4"/>
          </p15:clr>
        </p15:guide>
        <p15:guide id="45" pos="11088">
          <p15:clr>
            <a:srgbClr val="C35EA4"/>
          </p15:clr>
        </p15:guide>
        <p15:guide id="46" pos="11259">
          <p15:clr>
            <a:srgbClr val="C35EA4"/>
          </p15:clr>
        </p15:guide>
        <p15:guide id="47" pos="12251">
          <p15:clr>
            <a:srgbClr val="C35EA4"/>
          </p15:clr>
        </p15:guide>
        <p15:guide id="48" pos="12416">
          <p15:clr>
            <a:srgbClr val="C35EA4"/>
          </p15:clr>
        </p15:guide>
        <p15:guide id="49" pos="13429">
          <p15:clr>
            <a:srgbClr val="C35EA4"/>
          </p15:clr>
        </p15:guide>
        <p15:guide id="50" pos="13595">
          <p15:clr>
            <a:srgbClr val="C35EA4"/>
          </p15:clr>
        </p15:guide>
        <p15:guide id="51" orient="horz" pos="768">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2027845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accent1"/>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A278AF"/>
            </a:gs>
            <a:gs pos="60000">
              <a:srgbClr val="D95196"/>
            </a:gs>
            <a:gs pos="0">
              <a:srgbClr val="5973C3"/>
            </a:gs>
            <a:gs pos="100000">
              <a:srgbClr val="E37C67"/>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E3F1F7-710F-1A60-C413-3168DA7E16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F2E7AEF-8138-9B1E-9CE8-AA070C66B8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53CCFAA-7903-6AB5-1E0E-C799AF6C3D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B63F9-CD40-4B83-9EB0-ADA2DECA1229}" type="datetimeFigureOut">
              <a:rPr lang="en-ZA" smtClean="0"/>
              <a:t>01/12/2023</a:t>
            </a:fld>
            <a:endParaRPr lang="en-ZA"/>
          </a:p>
        </p:txBody>
      </p:sp>
      <p:sp>
        <p:nvSpPr>
          <p:cNvPr id="5" name="Footer Placeholder 4">
            <a:extLst>
              <a:ext uri="{FF2B5EF4-FFF2-40B4-BE49-F238E27FC236}">
                <a16:creationId xmlns:a16="http://schemas.microsoft.com/office/drawing/2014/main" id="{161BFDAF-7F11-A6B3-7DAF-279BA6E71A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21ED2DF2-7720-FFD3-5644-A170AEF19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5F3E7-13BB-4F8B-96AC-4000F78A6BB4}" type="slidenum">
              <a:rPr lang="en-ZA" smtClean="0"/>
              <a:t>‹#›</a:t>
            </a:fld>
            <a:endParaRPr lang="en-ZA"/>
          </a:p>
        </p:txBody>
      </p:sp>
    </p:spTree>
    <p:extLst>
      <p:ext uri="{BB962C8B-B14F-4D97-AF65-F5344CB8AC3E}">
        <p14:creationId xmlns:p14="http://schemas.microsoft.com/office/powerpoint/2010/main" val="1389542207"/>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onts.google.com/specimen/Space+Grotesk/about" TargetMode="External"/><Relationship Id="rId2" Type="http://schemas.openxmlformats.org/officeDocument/2006/relationships/hyperlink" Target="https://microsoft-my.sharepoint.com/:u:/p/v-kmoujaes/EfQEmsKOgjBNv674KlIrBocB5qiGKAqONruOlWa2Zn55xw?e=7Bulmq"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6.jpe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5.png"/><Relationship Id="rId1" Type="http://schemas.openxmlformats.org/officeDocument/2006/relationships/slideLayout" Target="../slideLayouts/slideLayout97.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29.svg"/></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16.xml"/><Relationship Id="rId6" Type="http://schemas.openxmlformats.org/officeDocument/2006/relationships/image" Target="../media/image35.png"/><Relationship Id="rId5" Type="http://schemas.openxmlformats.org/officeDocument/2006/relationships/image" Target="../media/image34.sv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42.emf"/><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41.wmf"/><Relationship Id="rId5" Type="http://schemas.openxmlformats.org/officeDocument/2006/relationships/oleObject" Target="../embeddings/oleObject2.bin"/><Relationship Id="rId4" Type="http://schemas.openxmlformats.org/officeDocument/2006/relationships/image" Target="../media/image40.wmf"/></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15.xml"/><Relationship Id="rId5" Type="http://schemas.openxmlformats.org/officeDocument/2006/relationships/image" Target="../media/image34.svg"/><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hyperlink" Target="mailto:maui-upgrades@microsoft.com" TargetMode="External"/><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hyperlink" Target="https://aka.ms/maui-tutorial" TargetMode="External"/><Relationship Id="rId2" Type="http://schemas.openxmlformats.org/officeDocument/2006/relationships/hyperlink" Target="https://aka.ms/maui-docs" TargetMode="External"/><Relationship Id="rId1" Type="http://schemas.openxmlformats.org/officeDocument/2006/relationships/slideLayout" Target="../slideLayouts/slideLayout2.xml"/><Relationship Id="rId5" Type="http://schemas.openxmlformats.org/officeDocument/2006/relationships/hyperlink" Target="https://aka.ms/maui-samples" TargetMode="External"/><Relationship Id="rId4" Type="http://schemas.openxmlformats.org/officeDocument/2006/relationships/hyperlink" Target="https://aka.ms/maui-learning-path" TargetMode="Externa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D837C5-1AF7-95D7-0E8D-88271F09A8D9}"/>
              </a:ext>
            </a:extLst>
          </p:cNvPr>
          <p:cNvSpPr>
            <a:spLocks noGrp="1"/>
          </p:cNvSpPr>
          <p:nvPr>
            <p:ph idx="1"/>
          </p:nvPr>
        </p:nvSpPr>
        <p:spPr>
          <a:xfrm>
            <a:off x="1207809" y="1779092"/>
            <a:ext cx="9776381" cy="3299815"/>
          </a:xfrm>
        </p:spPr>
        <p:txBody>
          <a:bodyPr/>
          <a:lstStyle/>
          <a:p>
            <a:pPr marL="0" indent="0">
              <a:buNone/>
            </a:pPr>
            <a:r>
              <a:rPr lang="en-US" sz="1800" b="1" dirty="0">
                <a:solidFill>
                  <a:srgbClr val="ED35D1">
                    <a:alpha val="90000"/>
                  </a:srgbClr>
                </a:solidFill>
              </a:rPr>
              <a:t>READ ME</a:t>
            </a:r>
            <a:br>
              <a:rPr lang="en-US" sz="1800" b="1" dirty="0">
                <a:solidFill>
                  <a:schemeClr val="tx1">
                    <a:alpha val="90000"/>
                  </a:schemeClr>
                </a:solidFill>
              </a:rPr>
            </a:br>
            <a:br>
              <a:rPr lang="en-US" sz="1800" dirty="0">
                <a:solidFill>
                  <a:schemeClr val="tx1">
                    <a:alpha val="90000"/>
                  </a:schemeClr>
                </a:solidFill>
              </a:rPr>
            </a:br>
            <a:r>
              <a:rPr lang="en-US" dirty="0">
                <a:solidFill>
                  <a:schemeClr val="tx2">
                    <a:lumMod val="50000"/>
                    <a:alpha val="90000"/>
                  </a:schemeClr>
                </a:solidFill>
              </a:rPr>
              <a:t>This template uses the font </a:t>
            </a:r>
            <a:r>
              <a:rPr lang="en-US" dirty="0">
                <a:solidFill>
                  <a:schemeClr val="tx2">
                    <a:lumMod val="50000"/>
                    <a:alpha val="90000"/>
                  </a:schemeClr>
                </a:solidFill>
                <a:latin typeface="Space Grotesk Medium" pitchFamily="2" charset="77"/>
                <a:cs typeface="Space Grotesk Medium" pitchFamily="2" charset="77"/>
              </a:rPr>
              <a:t>‘Space </a:t>
            </a:r>
            <a:r>
              <a:rPr lang="en-US" dirty="0" err="1">
                <a:solidFill>
                  <a:schemeClr val="tx2">
                    <a:lumMod val="50000"/>
                    <a:alpha val="90000"/>
                  </a:schemeClr>
                </a:solidFill>
                <a:latin typeface="Space Grotesk Medium" pitchFamily="2" charset="77"/>
                <a:cs typeface="Space Grotesk Medium" pitchFamily="2" charset="77"/>
              </a:rPr>
              <a:t>Grotesk</a:t>
            </a:r>
            <a:r>
              <a:rPr lang="en-US" dirty="0">
                <a:solidFill>
                  <a:schemeClr val="tx2">
                    <a:lumMod val="50000"/>
                    <a:alpha val="90000"/>
                  </a:schemeClr>
                </a:solidFill>
                <a:latin typeface="Space Grotesk Medium" pitchFamily="2" charset="77"/>
                <a:cs typeface="Space Grotesk Medium" pitchFamily="2" charset="77"/>
              </a:rPr>
              <a:t>’ </a:t>
            </a:r>
            <a:r>
              <a:rPr lang="en-US" dirty="0">
                <a:solidFill>
                  <a:schemeClr val="tx2">
                    <a:lumMod val="50000"/>
                    <a:alpha val="90000"/>
                  </a:schemeClr>
                </a:solidFill>
              </a:rPr>
              <a:t>– be sure to download the font before making edits to the deck.</a:t>
            </a:r>
            <a:br>
              <a:rPr lang="en-US" dirty="0">
                <a:solidFill>
                  <a:schemeClr val="tx2">
                    <a:lumMod val="50000"/>
                    <a:alpha val="90000"/>
                  </a:schemeClr>
                </a:solidFill>
              </a:rPr>
            </a:br>
            <a:br>
              <a:rPr lang="en-US" dirty="0">
                <a:solidFill>
                  <a:schemeClr val="tx2">
                    <a:lumMod val="50000"/>
                    <a:alpha val="90000"/>
                  </a:schemeClr>
                </a:solidFill>
              </a:rPr>
            </a:br>
            <a:r>
              <a:rPr lang="en-US" dirty="0">
                <a:solidFill>
                  <a:schemeClr val="tx2">
                    <a:lumMod val="50000"/>
                    <a:alpha val="90000"/>
                  </a:schemeClr>
                </a:solidFill>
              </a:rPr>
              <a:t>Here’s the </a:t>
            </a:r>
            <a:r>
              <a:rPr lang="en-US" dirty="0">
                <a:solidFill>
                  <a:schemeClr val="accent6">
                    <a:alpha val="90000"/>
                  </a:schemeClr>
                </a:solidFill>
                <a:hlinkClick r:id="rId2">
                  <a:extLst>
                    <a:ext uri="{A12FA001-AC4F-418D-AE19-62706E023703}">
                      <ahyp:hlinkClr xmlns:ahyp="http://schemas.microsoft.com/office/drawing/2018/hyperlinkcolor" val="tx"/>
                    </a:ext>
                  </a:extLst>
                </a:hlinkClick>
              </a:rPr>
              <a:t>link</a:t>
            </a:r>
            <a:r>
              <a:rPr lang="en-US" dirty="0">
                <a:solidFill>
                  <a:schemeClr val="accent6">
                    <a:alpha val="90000"/>
                  </a:schemeClr>
                </a:solidFill>
              </a:rPr>
              <a:t> </a:t>
            </a:r>
            <a:r>
              <a:rPr lang="en-US" dirty="0">
                <a:solidFill>
                  <a:schemeClr val="tx2">
                    <a:lumMod val="50000"/>
                    <a:alpha val="90000"/>
                  </a:schemeClr>
                </a:solidFill>
              </a:rPr>
              <a:t>to the ZIP file containing the font.</a:t>
            </a:r>
            <a:br>
              <a:rPr lang="en-US" dirty="0">
                <a:solidFill>
                  <a:schemeClr val="tx2">
                    <a:lumMod val="50000"/>
                    <a:alpha val="90000"/>
                  </a:schemeClr>
                </a:solidFill>
              </a:rPr>
            </a:br>
            <a:br>
              <a:rPr lang="en-US" dirty="0">
                <a:solidFill>
                  <a:schemeClr val="tx2">
                    <a:lumMod val="50000"/>
                    <a:alpha val="90000"/>
                  </a:schemeClr>
                </a:solidFill>
              </a:rPr>
            </a:br>
            <a:r>
              <a:rPr lang="en-US" dirty="0">
                <a:solidFill>
                  <a:schemeClr val="tx2">
                    <a:lumMod val="50000"/>
                    <a:alpha val="90000"/>
                  </a:schemeClr>
                </a:solidFill>
              </a:rPr>
              <a:t>If you cannot access the link above, you can download the font for free via</a:t>
            </a:r>
            <a:r>
              <a:rPr lang="en-US" dirty="0">
                <a:solidFill>
                  <a:schemeClr val="tx1">
                    <a:alpha val="90000"/>
                  </a:schemeClr>
                </a:solidFill>
              </a:rPr>
              <a:t> </a:t>
            </a:r>
            <a:r>
              <a:rPr lang="en-US" dirty="0">
                <a:solidFill>
                  <a:schemeClr val="accent6">
                    <a:alpha val="90000"/>
                  </a:schemeClr>
                </a:solidFill>
                <a:hlinkClick r:id="rId3">
                  <a:extLst>
                    <a:ext uri="{A12FA001-AC4F-418D-AE19-62706E023703}">
                      <ahyp:hlinkClr xmlns:ahyp="http://schemas.microsoft.com/office/drawing/2018/hyperlinkcolor" val="tx"/>
                    </a:ext>
                  </a:extLst>
                </a:hlinkClick>
              </a:rPr>
              <a:t>Google Fonts</a:t>
            </a:r>
            <a:r>
              <a:rPr lang="en-US" dirty="0">
                <a:solidFill>
                  <a:schemeClr val="tx2">
                    <a:lumMod val="50000"/>
                    <a:alpha val="90000"/>
                  </a:schemeClr>
                </a:solidFill>
              </a:rPr>
              <a:t>.</a:t>
            </a:r>
          </a:p>
        </p:txBody>
      </p:sp>
    </p:spTree>
    <p:extLst>
      <p:ext uri="{BB962C8B-B14F-4D97-AF65-F5344CB8AC3E}">
        <p14:creationId xmlns:p14="http://schemas.microsoft.com/office/powerpoint/2010/main" val="219779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57AC-8933-6C30-8756-D34D187D9CA3}"/>
              </a:ext>
            </a:extLst>
          </p:cNvPr>
          <p:cNvSpPr>
            <a:spLocks noGrp="1"/>
          </p:cNvSpPr>
          <p:nvPr>
            <p:ph type="title"/>
          </p:nvPr>
        </p:nvSpPr>
        <p:spPr/>
        <p:txBody>
          <a:bodyPr/>
          <a:lstStyle/>
          <a:p>
            <a:r>
              <a:rPr lang="en-US" dirty="0"/>
              <a:t>Your first project</a:t>
            </a:r>
          </a:p>
        </p:txBody>
      </p:sp>
      <p:sp>
        <p:nvSpPr>
          <p:cNvPr id="3" name="Text Placeholder 2">
            <a:extLst>
              <a:ext uri="{FF2B5EF4-FFF2-40B4-BE49-F238E27FC236}">
                <a16:creationId xmlns:a16="http://schemas.microsoft.com/office/drawing/2014/main" id="{68CC2A9D-EAF4-E77F-0538-C99345227252}"/>
              </a:ext>
            </a:extLst>
          </p:cNvPr>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167851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5B6D373-A179-1B7E-523C-F43893BC894C}"/>
              </a:ext>
            </a:extLst>
          </p:cNvPr>
          <p:cNvSpPr/>
          <p:nvPr/>
        </p:nvSpPr>
        <p:spPr>
          <a:xfrm>
            <a:off x="6096000" y="0"/>
            <a:ext cx="6096001" cy="2687438"/>
          </a:xfrm>
          <a:prstGeom prst="rect">
            <a:avLst/>
          </a:prstGeom>
          <a:gradFill flip="none" rotWithShape="1">
            <a:gsLst>
              <a:gs pos="0">
                <a:srgbClr val="A278AF"/>
              </a:gs>
              <a:gs pos="60000">
                <a:srgbClr val="D95196"/>
              </a:gs>
              <a:gs pos="0">
                <a:srgbClr val="5973C3"/>
              </a:gs>
              <a:gs pos="100000">
                <a:srgbClr val="E37C67"/>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t>Thank you to our </a:t>
            </a:r>
            <a:b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br>
            <a: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t>SPONSORS</a:t>
            </a:r>
          </a:p>
        </p:txBody>
      </p:sp>
      <p:pic>
        <p:nvPicPr>
          <p:cNvPr id="4" name="Picture 3" descr="A purple box with different shapes&#10;&#10;Description automatically generated">
            <a:extLst>
              <a:ext uri="{FF2B5EF4-FFF2-40B4-BE49-F238E27FC236}">
                <a16:creationId xmlns:a16="http://schemas.microsoft.com/office/drawing/2014/main" id="{B316E5CD-AC65-009F-DC66-650EDAE39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6095997" cy="2687438"/>
          </a:xfrm>
          <a:prstGeom prst="rect">
            <a:avLst/>
          </a:prstGeom>
        </p:spPr>
      </p:pic>
      <p:cxnSp>
        <p:nvCxnSpPr>
          <p:cNvPr id="5" name="Straight Connector 4">
            <a:extLst>
              <a:ext uri="{FF2B5EF4-FFF2-40B4-BE49-F238E27FC236}">
                <a16:creationId xmlns:a16="http://schemas.microsoft.com/office/drawing/2014/main" id="{1D197752-D92C-E299-89FA-CFC6571E2BB9}"/>
              </a:ext>
            </a:extLst>
          </p:cNvPr>
          <p:cNvCxnSpPr>
            <a:cxnSpLocks/>
          </p:cNvCxnSpPr>
          <p:nvPr/>
        </p:nvCxnSpPr>
        <p:spPr>
          <a:xfrm>
            <a:off x="6096000" y="2869505"/>
            <a:ext cx="0" cy="3819646"/>
          </a:xfrm>
          <a:prstGeom prst="line">
            <a:avLst/>
          </a:prstGeom>
          <a:ln w="57150">
            <a:gradFill>
              <a:gsLst>
                <a:gs pos="0">
                  <a:srgbClr val="75055D"/>
                </a:gs>
                <a:gs pos="74000">
                  <a:srgbClr val="A278AF"/>
                </a:gs>
                <a:gs pos="40000">
                  <a:srgbClr val="D95196"/>
                </a:gs>
                <a:gs pos="100000">
                  <a:srgbClr val="4872C4"/>
                </a:gs>
              </a:gsLst>
              <a:lin ang="5400000" scaled="1"/>
            </a:gra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E9CEE08-1796-95D3-95DB-A696ED84786D}"/>
              </a:ext>
            </a:extLst>
          </p:cNvPr>
          <p:cNvSpPr txBox="1"/>
          <p:nvPr/>
        </p:nvSpPr>
        <p:spPr>
          <a:xfrm>
            <a:off x="2196191" y="2869035"/>
            <a:ext cx="1929204"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ZA" b="1">
                <a:ln/>
                <a:solidFill>
                  <a:schemeClr val="accent4"/>
                </a:solidFill>
                <a:latin typeface="open sans" panose="020B0606030504020204" pitchFamily="34" charset="0"/>
                <a:ea typeface="open sans" panose="020B0606030504020204" pitchFamily="34" charset="0"/>
                <a:cs typeface="open sans" panose="020B0606030504020204" pitchFamily="34" charset="0"/>
              </a:rPr>
              <a:t>Gold Sponsors</a:t>
            </a:r>
          </a:p>
        </p:txBody>
      </p:sp>
      <p:pic>
        <p:nvPicPr>
          <p:cNvPr id="8" name="Picture 7">
            <a:extLst>
              <a:ext uri="{FF2B5EF4-FFF2-40B4-BE49-F238E27FC236}">
                <a16:creationId xmlns:a16="http://schemas.microsoft.com/office/drawing/2014/main" id="{D7C5B43B-3886-9864-4FB8-165289ED4F43}"/>
              </a:ext>
            </a:extLst>
          </p:cNvPr>
          <p:cNvPicPr>
            <a:picLocks noChangeAspect="1"/>
          </p:cNvPicPr>
          <p:nvPr/>
        </p:nvPicPr>
        <p:blipFill rotWithShape="1">
          <a:blip r:embed="rId3">
            <a:extLst>
              <a:ext uri="{28A0092B-C50C-407E-A947-70E740481C1C}">
                <a14:useLocalDpi xmlns:a14="http://schemas.microsoft.com/office/drawing/2010/main" val="0"/>
              </a:ext>
            </a:extLst>
          </a:blip>
          <a:srcRect l="4372" r="66160" b="-3775"/>
          <a:stretch/>
        </p:blipFill>
        <p:spPr>
          <a:xfrm>
            <a:off x="4022884" y="3295351"/>
            <a:ext cx="1087814" cy="2111987"/>
          </a:xfrm>
          <a:prstGeom prst="rect">
            <a:avLst/>
          </a:prstGeom>
        </p:spPr>
      </p:pic>
      <p:pic>
        <p:nvPicPr>
          <p:cNvPr id="9" name="Picture 8" descr="A logo on a black background&#10;&#10;Description automatically generated">
            <a:extLst>
              <a:ext uri="{FF2B5EF4-FFF2-40B4-BE49-F238E27FC236}">
                <a16:creationId xmlns:a16="http://schemas.microsoft.com/office/drawing/2014/main" id="{690689CB-B1BC-8961-7C1D-F3DD5EFBD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32" y="5521125"/>
            <a:ext cx="2940965" cy="1318162"/>
          </a:xfrm>
          <a:prstGeom prst="rect">
            <a:avLst/>
          </a:prstGeom>
        </p:spPr>
      </p:pic>
      <p:pic>
        <p:nvPicPr>
          <p:cNvPr id="10" name="Picture 9" descr="A logo with a smile&#10;&#10;Description automatically generated">
            <a:extLst>
              <a:ext uri="{FF2B5EF4-FFF2-40B4-BE49-F238E27FC236}">
                <a16:creationId xmlns:a16="http://schemas.microsoft.com/office/drawing/2014/main" id="{A642E657-1130-C6E1-434C-419FE7FD9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0484" y="3820050"/>
            <a:ext cx="1080309" cy="773611"/>
          </a:xfrm>
          <a:prstGeom prst="rect">
            <a:avLst/>
          </a:prstGeom>
        </p:spPr>
      </p:pic>
      <p:pic>
        <p:nvPicPr>
          <p:cNvPr id="11" name="Picture 10">
            <a:extLst>
              <a:ext uri="{FF2B5EF4-FFF2-40B4-BE49-F238E27FC236}">
                <a16:creationId xmlns:a16="http://schemas.microsoft.com/office/drawing/2014/main" id="{27A32B8C-3B4B-032F-4436-A0399C97CC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71566" y="3419963"/>
            <a:ext cx="1054442" cy="1054442"/>
          </a:xfrm>
          <a:prstGeom prst="rect">
            <a:avLst/>
          </a:prstGeom>
        </p:spPr>
      </p:pic>
      <p:pic>
        <p:nvPicPr>
          <p:cNvPr id="12" name="Picture 11" descr="A green letters on a black background&#10;&#10;Description automatically generated">
            <a:extLst>
              <a:ext uri="{FF2B5EF4-FFF2-40B4-BE49-F238E27FC236}">
                <a16:creationId xmlns:a16="http://schemas.microsoft.com/office/drawing/2014/main" id="{FD8D7FCB-2D1E-B682-89D7-5920436A29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103" y="4853468"/>
            <a:ext cx="1771520" cy="407850"/>
          </a:xfrm>
          <a:prstGeom prst="rect">
            <a:avLst/>
          </a:prstGeom>
        </p:spPr>
      </p:pic>
      <p:pic>
        <p:nvPicPr>
          <p:cNvPr id="13" name="Picture 12" descr="A close-up of a logo&#10;&#10;Description automatically generated">
            <a:extLst>
              <a:ext uri="{FF2B5EF4-FFF2-40B4-BE49-F238E27FC236}">
                <a16:creationId xmlns:a16="http://schemas.microsoft.com/office/drawing/2014/main" id="{F603E76E-0F68-59DC-E34C-82E9347C3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606" y="3607268"/>
            <a:ext cx="2105006" cy="497015"/>
          </a:xfrm>
          <a:prstGeom prst="rect">
            <a:avLst/>
          </a:prstGeom>
        </p:spPr>
      </p:pic>
      <p:sp>
        <p:nvSpPr>
          <p:cNvPr id="14" name="TextBox 13">
            <a:extLst>
              <a:ext uri="{FF2B5EF4-FFF2-40B4-BE49-F238E27FC236}">
                <a16:creationId xmlns:a16="http://schemas.microsoft.com/office/drawing/2014/main" id="{EDB66630-9028-0186-B6EE-01E8E69F31FB}"/>
              </a:ext>
            </a:extLst>
          </p:cNvPr>
          <p:cNvSpPr txBox="1"/>
          <p:nvPr/>
        </p:nvSpPr>
        <p:spPr>
          <a:xfrm>
            <a:off x="8179400" y="2869035"/>
            <a:ext cx="1929199" cy="369332"/>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ZA" b="1">
                <a:ln/>
                <a:solidFill>
                  <a:schemeClr val="accent3"/>
                </a:solidFill>
                <a:latin typeface="open sans" panose="020B0606030504020204" pitchFamily="34" charset="0"/>
                <a:ea typeface="open sans" panose="020B0606030504020204" pitchFamily="34" charset="0"/>
                <a:cs typeface="open sans" panose="020B0606030504020204" pitchFamily="34" charset="0"/>
              </a:rPr>
              <a:t>Silver Sponsors</a:t>
            </a:r>
          </a:p>
        </p:txBody>
      </p:sp>
      <p:pic>
        <p:nvPicPr>
          <p:cNvPr id="17" name="Picture 16" descr="A black background with white text and blue circles&#10;&#10;Description automatically generated">
            <a:extLst>
              <a:ext uri="{FF2B5EF4-FFF2-40B4-BE49-F238E27FC236}">
                <a16:creationId xmlns:a16="http://schemas.microsoft.com/office/drawing/2014/main" id="{27C2B0AF-D8E2-06E1-6EDD-9B2F12B392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2513" y="5407338"/>
            <a:ext cx="1929205" cy="881004"/>
          </a:xfrm>
          <a:prstGeom prst="rect">
            <a:avLst/>
          </a:prstGeom>
        </p:spPr>
      </p:pic>
      <p:sp>
        <p:nvSpPr>
          <p:cNvPr id="2" name="TextBox 1">
            <a:extLst>
              <a:ext uri="{FF2B5EF4-FFF2-40B4-BE49-F238E27FC236}">
                <a16:creationId xmlns:a16="http://schemas.microsoft.com/office/drawing/2014/main" id="{74908223-AC96-8585-4606-A75356DA58F9}"/>
              </a:ext>
            </a:extLst>
          </p:cNvPr>
          <p:cNvSpPr txBox="1"/>
          <p:nvPr/>
        </p:nvSpPr>
        <p:spPr>
          <a:xfrm>
            <a:off x="8154507" y="4688061"/>
            <a:ext cx="1929204" cy="369332"/>
          </a:xfrm>
          <a:prstGeom prst="rect">
            <a:avLst/>
          </a:prstGeom>
          <a:noFill/>
        </p:spPr>
        <p:txBody>
          <a:bodyPr wrap="square" rtlCol="0">
            <a:spAutoFit/>
          </a:bodyPr>
          <a:lstStyle/>
          <a:p>
            <a:r>
              <a:rPr lang="en-ZA">
                <a:ln w="0"/>
                <a:gradFill>
                  <a:gsLst>
                    <a:gs pos="0">
                      <a:srgbClr val="75055D"/>
                    </a:gs>
                    <a:gs pos="49000">
                      <a:srgbClr val="D95196"/>
                    </a:gs>
                    <a:gs pos="83000">
                      <a:srgbClr val="A278AF"/>
                    </a:gs>
                    <a:gs pos="100000">
                      <a:srgbClr val="7FC7FF"/>
                    </a:gs>
                  </a:gsLst>
                  <a:lin ang="5400000" scaled="1"/>
                </a:gradFill>
                <a:effectLst>
                  <a:outerShdw blurRad="50800" dist="38100" dir="5400000" algn="t"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Swag Sponsors</a:t>
            </a:r>
          </a:p>
        </p:txBody>
      </p:sp>
      <p:pic>
        <p:nvPicPr>
          <p:cNvPr id="6" name="Graphic 5">
            <a:extLst>
              <a:ext uri="{FF2B5EF4-FFF2-40B4-BE49-F238E27FC236}">
                <a16:creationId xmlns:a16="http://schemas.microsoft.com/office/drawing/2014/main" id="{14E9E22D-55DB-3B99-43CC-95711F45E5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65694" y="5181120"/>
            <a:ext cx="1173559" cy="1173559"/>
          </a:xfrm>
          <a:prstGeom prst="rect">
            <a:avLst/>
          </a:prstGeom>
        </p:spPr>
      </p:pic>
      <p:pic>
        <p:nvPicPr>
          <p:cNvPr id="20" name="Picture 19" descr="Logo&#10;&#10;Description automatically generated">
            <a:extLst>
              <a:ext uri="{FF2B5EF4-FFF2-40B4-BE49-F238E27FC236}">
                <a16:creationId xmlns:a16="http://schemas.microsoft.com/office/drawing/2014/main" id="{8483B7C6-1E1F-56AE-9778-2FF118B18F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5996" y="1464323"/>
            <a:ext cx="1260943" cy="1223116"/>
          </a:xfrm>
          <a:prstGeom prst="rect">
            <a:avLst/>
          </a:prstGeom>
        </p:spPr>
      </p:pic>
      <p:pic>
        <p:nvPicPr>
          <p:cNvPr id="21" name="Picture 20" descr="Logo, company name&#10;&#10;Description automatically generated">
            <a:extLst>
              <a:ext uri="{FF2B5EF4-FFF2-40B4-BE49-F238E27FC236}">
                <a16:creationId xmlns:a16="http://schemas.microsoft.com/office/drawing/2014/main" id="{DE8FD970-163E-2EF9-C0FF-B9D4C6A665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31050" y="1464323"/>
            <a:ext cx="1260943" cy="1223115"/>
          </a:xfrm>
          <a:prstGeom prst="rect">
            <a:avLst/>
          </a:prstGeom>
        </p:spPr>
      </p:pic>
      <p:pic>
        <p:nvPicPr>
          <p:cNvPr id="16" name="Picture 15">
            <a:extLst>
              <a:ext uri="{FF2B5EF4-FFF2-40B4-BE49-F238E27FC236}">
                <a16:creationId xmlns:a16="http://schemas.microsoft.com/office/drawing/2014/main" id="{F2FE8D63-5A3B-A9E8-BAB2-FD0E8F286CAF}"/>
              </a:ext>
            </a:extLst>
          </p:cNvPr>
          <p:cNvPicPr>
            <a:picLocks noChangeAspect="1"/>
          </p:cNvPicPr>
          <p:nvPr/>
        </p:nvPicPr>
        <p:blipFill>
          <a:blip r:embed="rId14"/>
          <a:stretch>
            <a:fillRect/>
          </a:stretch>
        </p:blipFill>
        <p:spPr>
          <a:xfrm>
            <a:off x="9143999" y="5521125"/>
            <a:ext cx="2105006" cy="523954"/>
          </a:xfrm>
          <a:prstGeom prst="rect">
            <a:avLst/>
          </a:prstGeom>
        </p:spPr>
      </p:pic>
    </p:spTree>
    <p:extLst>
      <p:ext uri="{BB962C8B-B14F-4D97-AF65-F5344CB8AC3E}">
        <p14:creationId xmlns:p14="http://schemas.microsoft.com/office/powerpoint/2010/main" val="230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031B3-C381-F6E8-33FB-6EEDDD54438A}"/>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4C6F2BD-959F-EE20-71D6-3DB76E860271}"/>
              </a:ext>
            </a:extLst>
          </p:cNvPr>
          <p:cNvSpPr>
            <a:spLocks noGrp="1"/>
          </p:cNvSpPr>
          <p:nvPr>
            <p:ph type="body" idx="1"/>
          </p:nvPr>
        </p:nvSpPr>
        <p:spPr/>
        <p:txBody>
          <a:bodyPr/>
          <a:lstStyle/>
          <a:p>
            <a:r>
              <a:rPr lang="en-US" dirty="0" err="1"/>
              <a:t>dot.net</a:t>
            </a:r>
            <a:r>
              <a:rPr lang="en-US" dirty="0"/>
              <a:t>/</a:t>
            </a:r>
            <a:r>
              <a:rPr lang="en-US" dirty="0" err="1"/>
              <a:t>maui</a:t>
            </a:r>
            <a:endParaRPr lang="en-US" dirty="0"/>
          </a:p>
        </p:txBody>
      </p:sp>
    </p:spTree>
    <p:extLst>
      <p:ext uri="{BB962C8B-B14F-4D97-AF65-F5344CB8AC3E}">
        <p14:creationId xmlns:p14="http://schemas.microsoft.com/office/powerpoint/2010/main" val="271513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a:xfrm>
            <a:off x="831850" y="1567101"/>
            <a:ext cx="10515600" cy="3138011"/>
          </a:xfrm>
        </p:spPr>
        <p:txBody>
          <a:bodyPr>
            <a:normAutofit/>
          </a:bodyPr>
          <a:lstStyle/>
          <a:p>
            <a:r>
              <a:rPr lang="en-US" dirty="0"/>
              <a:t>Getting Started</a:t>
            </a:r>
            <a:br>
              <a:rPr lang="en-US" dirty="0"/>
            </a:br>
            <a:r>
              <a:rPr lang="en-US" dirty="0"/>
              <a:t>with .NET MAUI</a:t>
            </a:r>
            <a:br>
              <a:rPr lang="en-US" dirty="0"/>
            </a:br>
            <a:br>
              <a:rPr lang="en-US" sz="2400" dirty="0"/>
            </a:br>
            <a:r>
              <a:rPr lang="en-US" sz="2400" dirty="0"/>
              <a:t>Matthew Leibowitz – .NET MAUI Engineer at Microsoft</a:t>
            </a:r>
            <a:br>
              <a:rPr lang="en-US" sz="2400" dirty="0"/>
            </a:br>
            <a:r>
              <a:rPr lang="en-US" sz="2400" dirty="0"/>
              <a:t>@mattleibow</a:t>
            </a:r>
            <a:endParaRPr lang="en-US" dirty="0"/>
          </a:p>
        </p:txBody>
      </p:sp>
    </p:spTree>
    <p:extLst>
      <p:ext uri="{BB962C8B-B14F-4D97-AF65-F5344CB8AC3E}">
        <p14:creationId xmlns:p14="http://schemas.microsoft.com/office/powerpoint/2010/main" val="291993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3F1124AC-015A-7DAB-72C2-F0D7E319D36B}"/>
              </a:ext>
            </a:extLst>
          </p:cNvPr>
          <p:cNvSpPr/>
          <p:nvPr/>
        </p:nvSpPr>
        <p:spPr>
          <a:xfrm>
            <a:off x="994200" y="2507075"/>
            <a:ext cx="10227982" cy="2336668"/>
          </a:xfrm>
          <a:prstGeom prst="roundRect">
            <a:avLst>
              <a:gd name="adj" fmla="val 6373"/>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itle 1">
            <a:extLst>
              <a:ext uri="{FF2B5EF4-FFF2-40B4-BE49-F238E27FC236}">
                <a16:creationId xmlns:a16="http://schemas.microsoft.com/office/drawing/2014/main" id="{6BEB2093-C8D0-7F47-8C3F-2050A878AA81}"/>
              </a:ext>
            </a:extLst>
          </p:cNvPr>
          <p:cNvSpPr>
            <a:spLocks noGrp="1"/>
          </p:cNvSpPr>
          <p:nvPr>
            <p:ph type="title"/>
          </p:nvPr>
        </p:nvSpPr>
        <p:spPr>
          <a:xfrm>
            <a:off x="838200" y="365125"/>
            <a:ext cx="10515600" cy="1325563"/>
          </a:xfrm>
        </p:spPr>
        <p:txBody>
          <a:bodyPr/>
          <a:lstStyle/>
          <a:p>
            <a:r>
              <a:rPr lang="en-US" dirty="0"/>
              <a:t>.NET Multi-platform App UI (MAUI)</a:t>
            </a:r>
          </a:p>
        </p:txBody>
      </p:sp>
      <p:grpSp>
        <p:nvGrpSpPr>
          <p:cNvPr id="61" name="Group 60">
            <a:extLst>
              <a:ext uri="{FF2B5EF4-FFF2-40B4-BE49-F238E27FC236}">
                <a16:creationId xmlns:a16="http://schemas.microsoft.com/office/drawing/2014/main" id="{C1E39639-AD9A-5308-BAA2-29FF970E7ACC}"/>
              </a:ext>
            </a:extLst>
          </p:cNvPr>
          <p:cNvGrpSpPr/>
          <p:nvPr/>
        </p:nvGrpSpPr>
        <p:grpSpPr>
          <a:xfrm>
            <a:off x="1991723" y="3113248"/>
            <a:ext cx="1079847" cy="1456822"/>
            <a:chOff x="1991723" y="3088609"/>
            <a:chExt cx="1079847" cy="1456822"/>
          </a:xfrm>
        </p:grpSpPr>
        <p:grpSp>
          <p:nvGrpSpPr>
            <p:cNvPr id="27" name="Group 26">
              <a:extLst>
                <a:ext uri="{FF2B5EF4-FFF2-40B4-BE49-F238E27FC236}">
                  <a16:creationId xmlns:a16="http://schemas.microsoft.com/office/drawing/2014/main" id="{C1F979CF-0FD4-EFA9-8226-7C2FA41B763B}"/>
                </a:ext>
              </a:extLst>
            </p:cNvPr>
            <p:cNvGrpSpPr/>
            <p:nvPr/>
          </p:nvGrpSpPr>
          <p:grpSpPr>
            <a:xfrm>
              <a:off x="2032511" y="3088609"/>
              <a:ext cx="998270" cy="960202"/>
              <a:chOff x="1993984" y="4096207"/>
              <a:chExt cx="914402" cy="914400"/>
            </a:xfrm>
            <a:solidFill>
              <a:schemeClr val="tx1"/>
            </a:solidFill>
          </p:grpSpPr>
          <p:pic>
            <p:nvPicPr>
              <p:cNvPr id="37" name="Graphic 12" descr="Laptop outline">
                <a:extLst>
                  <a:ext uri="{FF2B5EF4-FFF2-40B4-BE49-F238E27FC236}">
                    <a16:creationId xmlns:a16="http://schemas.microsoft.com/office/drawing/2014/main" id="{52414337-F3A1-D317-FA97-BBF34A6DF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3984" y="4096207"/>
                <a:ext cx="914402" cy="914400"/>
              </a:xfrm>
              <a:prstGeom prst="rect">
                <a:avLst/>
              </a:prstGeom>
            </p:spPr>
          </p:pic>
          <p:grpSp>
            <p:nvGrpSpPr>
              <p:cNvPr id="38" name="Group 37">
                <a:extLst>
                  <a:ext uri="{FF2B5EF4-FFF2-40B4-BE49-F238E27FC236}">
                    <a16:creationId xmlns:a16="http://schemas.microsoft.com/office/drawing/2014/main" id="{13D66B58-6E8C-3629-A59A-2358EF4037D3}"/>
                  </a:ext>
                </a:extLst>
              </p:cNvPr>
              <p:cNvGrpSpPr>
                <a:grpSpLocks noChangeAspect="1"/>
              </p:cNvGrpSpPr>
              <p:nvPr/>
            </p:nvGrpSpPr>
            <p:grpSpPr bwMode="auto">
              <a:xfrm>
                <a:off x="2360063" y="4421084"/>
                <a:ext cx="179625" cy="186207"/>
                <a:chOff x="2360063" y="4421084"/>
                <a:chExt cx="854" cy="864"/>
              </a:xfrm>
              <a:grpFill/>
            </p:grpSpPr>
            <p:sp>
              <p:nvSpPr>
                <p:cNvPr id="39" name="Freeform 43">
                  <a:extLst>
                    <a:ext uri="{FF2B5EF4-FFF2-40B4-BE49-F238E27FC236}">
                      <a16:creationId xmlns:a16="http://schemas.microsoft.com/office/drawing/2014/main" id="{12884DB1-9F5A-3727-F4A9-738825DD7B0F}"/>
                    </a:ext>
                  </a:extLst>
                </p:cNvPr>
                <p:cNvSpPr>
                  <a:spLocks/>
                </p:cNvSpPr>
                <p:nvPr/>
              </p:nvSpPr>
              <p:spPr bwMode="auto">
                <a:xfrm>
                  <a:off x="2360443" y="4421084"/>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44">
                  <a:extLst>
                    <a:ext uri="{FF2B5EF4-FFF2-40B4-BE49-F238E27FC236}">
                      <a16:creationId xmlns:a16="http://schemas.microsoft.com/office/drawing/2014/main" id="{02DE3AC3-D89F-ECFE-39D7-FD1A5FBCBA91}"/>
                    </a:ext>
                  </a:extLst>
                </p:cNvPr>
                <p:cNvSpPr>
                  <a:spLocks/>
                </p:cNvSpPr>
                <p:nvPr/>
              </p:nvSpPr>
              <p:spPr bwMode="auto">
                <a:xfrm>
                  <a:off x="2360063" y="4421159"/>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45">
                  <a:extLst>
                    <a:ext uri="{FF2B5EF4-FFF2-40B4-BE49-F238E27FC236}">
                      <a16:creationId xmlns:a16="http://schemas.microsoft.com/office/drawing/2014/main" id="{FA28BD8B-0C6C-5D1C-080E-817E14BEED6D}"/>
                    </a:ext>
                  </a:extLst>
                </p:cNvPr>
                <p:cNvSpPr>
                  <a:spLocks/>
                </p:cNvSpPr>
                <p:nvPr/>
              </p:nvSpPr>
              <p:spPr bwMode="auto">
                <a:xfrm>
                  <a:off x="2360063" y="4421529"/>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6">
                  <a:extLst>
                    <a:ext uri="{FF2B5EF4-FFF2-40B4-BE49-F238E27FC236}">
                      <a16:creationId xmlns:a16="http://schemas.microsoft.com/office/drawing/2014/main" id="{0560BBFC-60F6-366A-5EE5-3FF3E83F132C}"/>
                    </a:ext>
                  </a:extLst>
                </p:cNvPr>
                <p:cNvSpPr>
                  <a:spLocks/>
                </p:cNvSpPr>
                <p:nvPr/>
              </p:nvSpPr>
              <p:spPr bwMode="auto">
                <a:xfrm>
                  <a:off x="2360443" y="4421529"/>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Rounded Rectangle 94">
              <a:extLst>
                <a:ext uri="{FF2B5EF4-FFF2-40B4-BE49-F238E27FC236}">
                  <a16:creationId xmlns:a16="http://schemas.microsoft.com/office/drawing/2014/main" id="{1C4D8470-9BD2-934B-D885-ADE024BBE747}"/>
                </a:ext>
              </a:extLst>
            </p:cNvPr>
            <p:cNvSpPr/>
            <p:nvPr/>
          </p:nvSpPr>
          <p:spPr bwMode="auto">
            <a:xfrm>
              <a:off x="1991723" y="3904105"/>
              <a:ext cx="1079847" cy="641326"/>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err="1">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WinUI</a:t>
              </a:r>
              <a:endPar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62" name="Group 61">
            <a:extLst>
              <a:ext uri="{FF2B5EF4-FFF2-40B4-BE49-F238E27FC236}">
                <a16:creationId xmlns:a16="http://schemas.microsoft.com/office/drawing/2014/main" id="{66C9CE46-8145-FAF8-0971-FA32E26ABE71}"/>
              </a:ext>
            </a:extLst>
          </p:cNvPr>
          <p:cNvGrpSpPr/>
          <p:nvPr/>
        </p:nvGrpSpPr>
        <p:grpSpPr>
          <a:xfrm>
            <a:off x="4255144" y="3305833"/>
            <a:ext cx="1418292" cy="1264237"/>
            <a:chOff x="4198737" y="3281194"/>
            <a:chExt cx="1418292" cy="1264237"/>
          </a:xfrm>
        </p:grpSpPr>
        <p:grpSp>
          <p:nvGrpSpPr>
            <p:cNvPr id="28" name="Group 27">
              <a:extLst>
                <a:ext uri="{FF2B5EF4-FFF2-40B4-BE49-F238E27FC236}">
                  <a16:creationId xmlns:a16="http://schemas.microsoft.com/office/drawing/2014/main" id="{09526DEF-FA8D-3131-DCD4-C8A062CB5954}"/>
                </a:ext>
              </a:extLst>
            </p:cNvPr>
            <p:cNvGrpSpPr/>
            <p:nvPr/>
          </p:nvGrpSpPr>
          <p:grpSpPr>
            <a:xfrm>
              <a:off x="4436507" y="3281194"/>
              <a:ext cx="942753" cy="551966"/>
              <a:chOff x="3204214" y="4304685"/>
              <a:chExt cx="692769" cy="405605"/>
            </a:xfrm>
            <a:solidFill>
              <a:schemeClr val="tx1"/>
            </a:solidFill>
          </p:grpSpPr>
          <p:sp>
            <p:nvSpPr>
              <p:cNvPr id="34" name="TextBox 9">
                <a:extLst>
                  <a:ext uri="{FF2B5EF4-FFF2-40B4-BE49-F238E27FC236}">
                    <a16:creationId xmlns:a16="http://schemas.microsoft.com/office/drawing/2014/main" id="{33A2D4DC-C367-CC0E-8F71-A096DD6AC57E}"/>
                  </a:ext>
                </a:extLst>
              </p:cNvPr>
              <p:cNvSpPr txBox="1"/>
              <p:nvPr/>
            </p:nvSpPr>
            <p:spPr>
              <a:xfrm>
                <a:off x="3301311" y="4367292"/>
                <a:ext cx="514924" cy="2062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5" name="Freeform: Shape 34">
                <a:extLst>
                  <a:ext uri="{FF2B5EF4-FFF2-40B4-BE49-F238E27FC236}">
                    <a16:creationId xmlns:a16="http://schemas.microsoft.com/office/drawing/2014/main" id="{6035B843-AA38-C646-E16F-4F8F9721EC87}"/>
                  </a:ext>
                </a:extLst>
              </p:cNvPr>
              <p:cNvSpPr/>
              <p:nvPr/>
            </p:nvSpPr>
            <p:spPr>
              <a:xfrm>
                <a:off x="3294575" y="4304685"/>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78A2E76-F5D6-41DF-F425-EE3CEB7E5055}"/>
                  </a:ext>
                </a:extLst>
              </p:cNvPr>
              <p:cNvSpPr/>
              <p:nvPr/>
            </p:nvSpPr>
            <p:spPr>
              <a:xfrm>
                <a:off x="3204214" y="4666833"/>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 name="Rounded Rectangle 95">
              <a:extLst>
                <a:ext uri="{FF2B5EF4-FFF2-40B4-BE49-F238E27FC236}">
                  <a16:creationId xmlns:a16="http://schemas.microsoft.com/office/drawing/2014/main" id="{EC03E951-A7B4-AAAF-B0DD-6659A23E8C92}"/>
                </a:ext>
              </a:extLst>
            </p:cNvPr>
            <p:cNvSpPr/>
            <p:nvPr/>
          </p:nvSpPr>
          <p:spPr bwMode="auto">
            <a:xfrm>
              <a:off x="4198737" y="3919891"/>
              <a:ext cx="1418292" cy="625540"/>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Mac Catalyst</a:t>
              </a:r>
            </a:p>
          </p:txBody>
        </p:sp>
      </p:grpSp>
      <p:grpSp>
        <p:nvGrpSpPr>
          <p:cNvPr id="63" name="Group 62">
            <a:extLst>
              <a:ext uri="{FF2B5EF4-FFF2-40B4-BE49-F238E27FC236}">
                <a16:creationId xmlns:a16="http://schemas.microsoft.com/office/drawing/2014/main" id="{AE225A2A-7833-D79D-5E7C-85BEF6B2606C}"/>
              </a:ext>
            </a:extLst>
          </p:cNvPr>
          <p:cNvGrpSpPr/>
          <p:nvPr/>
        </p:nvGrpSpPr>
        <p:grpSpPr>
          <a:xfrm>
            <a:off x="6857010" y="3222177"/>
            <a:ext cx="1079847" cy="1347893"/>
            <a:chOff x="6744195" y="3197538"/>
            <a:chExt cx="1079847" cy="1347893"/>
          </a:xfrm>
        </p:grpSpPr>
        <p:sp>
          <p:nvSpPr>
            <p:cNvPr id="29" name="TextBox 4">
              <a:extLst>
                <a:ext uri="{FF2B5EF4-FFF2-40B4-BE49-F238E27FC236}">
                  <a16:creationId xmlns:a16="http://schemas.microsoft.com/office/drawing/2014/main" id="{1A45007D-DA33-F8FA-BB3D-BB7194D1212B}"/>
                </a:ext>
              </a:extLst>
            </p:cNvPr>
            <p:cNvSpPr txBox="1"/>
            <p:nvPr/>
          </p:nvSpPr>
          <p:spPr>
            <a:xfrm>
              <a:off x="7085987" y="3392174"/>
              <a:ext cx="396262" cy="25391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30" name="Graphic 91" descr="Smart Phone with solid fill">
              <a:extLst>
                <a:ext uri="{FF2B5EF4-FFF2-40B4-BE49-F238E27FC236}">
                  <a16:creationId xmlns:a16="http://schemas.microsoft.com/office/drawing/2014/main" id="{82A93576-3B14-04ED-0ABF-F4D52F05031D}"/>
                </a:ext>
              </a:extLst>
            </p:cNvPr>
            <p:cNvSpPr/>
            <p:nvPr/>
          </p:nvSpPr>
          <p:spPr>
            <a:xfrm>
              <a:off x="7103421" y="3197538"/>
              <a:ext cx="361394" cy="63728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Rounded Rectangle 93">
              <a:extLst>
                <a:ext uri="{FF2B5EF4-FFF2-40B4-BE49-F238E27FC236}">
                  <a16:creationId xmlns:a16="http://schemas.microsoft.com/office/drawing/2014/main" id="{8FE93C8C-B953-B969-FF80-D4BD7C608FE4}"/>
                </a:ext>
              </a:extLst>
            </p:cNvPr>
            <p:cNvSpPr/>
            <p:nvPr/>
          </p:nvSpPr>
          <p:spPr bwMode="auto">
            <a:xfrm>
              <a:off x="6744195"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iOS</a:t>
              </a:r>
            </a:p>
          </p:txBody>
        </p:sp>
      </p:grpSp>
      <p:grpSp>
        <p:nvGrpSpPr>
          <p:cNvPr id="64" name="Group 63">
            <a:extLst>
              <a:ext uri="{FF2B5EF4-FFF2-40B4-BE49-F238E27FC236}">
                <a16:creationId xmlns:a16="http://schemas.microsoft.com/office/drawing/2014/main" id="{D73F386F-EF15-23EE-1AE7-179EDB7F6C1D}"/>
              </a:ext>
            </a:extLst>
          </p:cNvPr>
          <p:cNvGrpSpPr/>
          <p:nvPr/>
        </p:nvGrpSpPr>
        <p:grpSpPr>
          <a:xfrm>
            <a:off x="9120430" y="3221114"/>
            <a:ext cx="1079847" cy="1348956"/>
            <a:chOff x="9120430" y="3196475"/>
            <a:chExt cx="1079847" cy="1348956"/>
          </a:xfrm>
        </p:grpSpPr>
        <p:grpSp>
          <p:nvGrpSpPr>
            <p:cNvPr id="44" name="Graphic 8" descr="Smart Phone outline">
              <a:extLst>
                <a:ext uri="{FF2B5EF4-FFF2-40B4-BE49-F238E27FC236}">
                  <a16:creationId xmlns:a16="http://schemas.microsoft.com/office/drawing/2014/main" id="{4ABCA2C6-AEFB-73CC-A08C-94892546BE3E}"/>
                </a:ext>
              </a:extLst>
            </p:cNvPr>
            <p:cNvGrpSpPr/>
            <p:nvPr/>
          </p:nvGrpSpPr>
          <p:grpSpPr>
            <a:xfrm>
              <a:off x="9469369" y="3196475"/>
              <a:ext cx="381969" cy="649829"/>
              <a:chOff x="5505634" y="4735657"/>
              <a:chExt cx="381969" cy="649829"/>
            </a:xfrm>
            <a:solidFill>
              <a:schemeClr val="tx1"/>
            </a:solidFill>
          </p:grpSpPr>
          <p:sp>
            <p:nvSpPr>
              <p:cNvPr id="45" name="Freeform: Shape 44">
                <a:extLst>
                  <a:ext uri="{FF2B5EF4-FFF2-40B4-BE49-F238E27FC236}">
                    <a16:creationId xmlns:a16="http://schemas.microsoft.com/office/drawing/2014/main" id="{97A61B10-25B7-509B-780B-11492C1EDEE8}"/>
                  </a:ext>
                </a:extLst>
              </p:cNvPr>
              <p:cNvSpPr/>
              <p:nvPr/>
            </p:nvSpPr>
            <p:spPr>
              <a:xfrm>
                <a:off x="5543831" y="4809480"/>
                <a:ext cx="305575" cy="502161"/>
              </a:xfrm>
              <a:custGeom>
                <a:avLst/>
                <a:gdLst>
                  <a:gd name="connsiteX0" fmla="*/ 15279 w 305575"/>
                  <a:gd name="connsiteY0" fmla="*/ 0 h 502161"/>
                  <a:gd name="connsiteX1" fmla="*/ 0 w 305575"/>
                  <a:gd name="connsiteY1" fmla="*/ 0 h 502161"/>
                  <a:gd name="connsiteX2" fmla="*/ 0 w 305575"/>
                  <a:gd name="connsiteY2" fmla="*/ 502161 h 502161"/>
                  <a:gd name="connsiteX3" fmla="*/ 305576 w 305575"/>
                  <a:gd name="connsiteY3" fmla="*/ 502161 h 502161"/>
                  <a:gd name="connsiteX4" fmla="*/ 305576 w 305575"/>
                  <a:gd name="connsiteY4" fmla="*/ 0 h 502161"/>
                  <a:gd name="connsiteX5" fmla="*/ 15279 w 305575"/>
                  <a:gd name="connsiteY5" fmla="*/ 0 h 502161"/>
                  <a:gd name="connsiteX6" fmla="*/ 290297 w 305575"/>
                  <a:gd name="connsiteY6" fmla="*/ 487396 h 502161"/>
                  <a:gd name="connsiteX7" fmla="*/ 15279 w 305575"/>
                  <a:gd name="connsiteY7" fmla="*/ 487396 h 502161"/>
                  <a:gd name="connsiteX8" fmla="*/ 15279 w 305575"/>
                  <a:gd name="connsiteY8" fmla="*/ 14765 h 502161"/>
                  <a:gd name="connsiteX9" fmla="*/ 290297 w 305575"/>
                  <a:gd name="connsiteY9" fmla="*/ 14765 h 50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75" h="502161">
                    <a:moveTo>
                      <a:pt x="15279" y="0"/>
                    </a:moveTo>
                    <a:lnTo>
                      <a:pt x="0" y="0"/>
                    </a:lnTo>
                    <a:lnTo>
                      <a:pt x="0" y="502161"/>
                    </a:lnTo>
                    <a:lnTo>
                      <a:pt x="305576" y="502161"/>
                    </a:lnTo>
                    <a:lnTo>
                      <a:pt x="305576" y="0"/>
                    </a:lnTo>
                    <a:lnTo>
                      <a:pt x="15279" y="0"/>
                    </a:lnTo>
                    <a:close/>
                    <a:moveTo>
                      <a:pt x="290297" y="487396"/>
                    </a:moveTo>
                    <a:lnTo>
                      <a:pt x="15279" y="487396"/>
                    </a:lnTo>
                    <a:lnTo>
                      <a:pt x="15279" y="14765"/>
                    </a:lnTo>
                    <a:lnTo>
                      <a:pt x="290297"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AD237996-0D30-8F38-1C97-4855FED0BC15}"/>
                  </a:ext>
                </a:extLst>
              </p:cNvPr>
              <p:cNvSpPr/>
              <p:nvPr/>
            </p:nvSpPr>
            <p:spPr>
              <a:xfrm>
                <a:off x="5505634" y="4735657"/>
                <a:ext cx="381969" cy="649829"/>
              </a:xfrm>
              <a:custGeom>
                <a:avLst/>
                <a:gdLst>
                  <a:gd name="connsiteX0" fmla="*/ 366691 w 381969"/>
                  <a:gd name="connsiteY0" fmla="*/ 0 h 649829"/>
                  <a:gd name="connsiteX1" fmla="*/ 15279 w 381969"/>
                  <a:gd name="connsiteY1" fmla="*/ 0 h 649829"/>
                  <a:gd name="connsiteX2" fmla="*/ 0 w 381969"/>
                  <a:gd name="connsiteY2" fmla="*/ 14765 h 649829"/>
                  <a:gd name="connsiteX3" fmla="*/ 0 w 381969"/>
                  <a:gd name="connsiteY3" fmla="*/ 635065 h 649829"/>
                  <a:gd name="connsiteX4" fmla="*/ 15279 w 381969"/>
                  <a:gd name="connsiteY4" fmla="*/ 649830 h 649829"/>
                  <a:gd name="connsiteX5" fmla="*/ 366691 w 381969"/>
                  <a:gd name="connsiteY5" fmla="*/ 649830 h 649829"/>
                  <a:gd name="connsiteX6" fmla="*/ 381970 w 381969"/>
                  <a:gd name="connsiteY6" fmla="*/ 635065 h 649829"/>
                  <a:gd name="connsiteX7" fmla="*/ 381970 w 381969"/>
                  <a:gd name="connsiteY7" fmla="*/ 14765 h 649829"/>
                  <a:gd name="connsiteX8" fmla="*/ 366691 w 381969"/>
                  <a:gd name="connsiteY8" fmla="*/ 0 h 649829"/>
                  <a:gd name="connsiteX9" fmla="*/ 366691 w 381969"/>
                  <a:gd name="connsiteY9" fmla="*/ 635065 h 649829"/>
                  <a:gd name="connsiteX10" fmla="*/ 15279 w 381969"/>
                  <a:gd name="connsiteY10" fmla="*/ 635065 h 649829"/>
                  <a:gd name="connsiteX11" fmla="*/ 15279 w 381969"/>
                  <a:gd name="connsiteY11" fmla="*/ 14765 h 649829"/>
                  <a:gd name="connsiteX12" fmla="*/ 366691 w 381969"/>
                  <a:gd name="connsiteY12" fmla="*/ 14765 h 6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969" h="649829">
                    <a:moveTo>
                      <a:pt x="366691" y="0"/>
                    </a:moveTo>
                    <a:lnTo>
                      <a:pt x="15279" y="0"/>
                    </a:lnTo>
                    <a:cubicBezTo>
                      <a:pt x="6851" y="24"/>
                      <a:pt x="25" y="6620"/>
                      <a:pt x="0" y="14765"/>
                    </a:cubicBezTo>
                    <a:lnTo>
                      <a:pt x="0" y="635065"/>
                    </a:lnTo>
                    <a:cubicBezTo>
                      <a:pt x="29" y="643208"/>
                      <a:pt x="6853" y="649802"/>
                      <a:pt x="15279" y="649830"/>
                    </a:cubicBezTo>
                    <a:lnTo>
                      <a:pt x="366691" y="649830"/>
                    </a:lnTo>
                    <a:cubicBezTo>
                      <a:pt x="375115" y="649797"/>
                      <a:pt x="381936" y="643206"/>
                      <a:pt x="381970" y="635065"/>
                    </a:cubicBezTo>
                    <a:lnTo>
                      <a:pt x="381970" y="14765"/>
                    </a:lnTo>
                    <a:cubicBezTo>
                      <a:pt x="381941" y="6622"/>
                      <a:pt x="375117" y="28"/>
                      <a:pt x="366691" y="0"/>
                    </a:cubicBezTo>
                    <a:close/>
                    <a:moveTo>
                      <a:pt x="366691" y="635065"/>
                    </a:moveTo>
                    <a:lnTo>
                      <a:pt x="15279" y="635065"/>
                    </a:lnTo>
                    <a:lnTo>
                      <a:pt x="15279" y="14765"/>
                    </a:lnTo>
                    <a:lnTo>
                      <a:pt x="366691"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47" name="Freeform: Shape 46">
                <a:extLst>
                  <a:ext uri="{FF2B5EF4-FFF2-40B4-BE49-F238E27FC236}">
                    <a16:creationId xmlns:a16="http://schemas.microsoft.com/office/drawing/2014/main" id="{FD9C9358-EB59-8E39-AC9A-54B0C62D9CAB}"/>
                  </a:ext>
                </a:extLst>
              </p:cNvPr>
              <p:cNvSpPr/>
              <p:nvPr/>
            </p:nvSpPr>
            <p:spPr>
              <a:xfrm>
                <a:off x="5658422" y="4772569"/>
                <a:ext cx="84033" cy="14764"/>
              </a:xfrm>
              <a:custGeom>
                <a:avLst/>
                <a:gdLst>
                  <a:gd name="connsiteX0" fmla="*/ 7639 w 84033"/>
                  <a:gd name="connsiteY0" fmla="*/ 14765 h 14764"/>
                  <a:gd name="connsiteX1" fmla="*/ 76394 w 84033"/>
                  <a:gd name="connsiteY1" fmla="*/ 14765 h 14764"/>
                  <a:gd name="connsiteX2" fmla="*/ 84033 w 84033"/>
                  <a:gd name="connsiteY2" fmla="*/ 7382 h 14764"/>
                  <a:gd name="connsiteX3" fmla="*/ 76394 w 84033"/>
                  <a:gd name="connsiteY3" fmla="*/ 0 h 14764"/>
                  <a:gd name="connsiteX4" fmla="*/ 7639 w 84033"/>
                  <a:gd name="connsiteY4" fmla="*/ 0 h 14764"/>
                  <a:gd name="connsiteX5" fmla="*/ 0 w 84033"/>
                  <a:gd name="connsiteY5" fmla="*/ 7382 h 14764"/>
                  <a:gd name="connsiteX6" fmla="*/ 7639 w 84033"/>
                  <a:gd name="connsiteY6" fmla="*/ 14765 h 1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33" h="14764">
                    <a:moveTo>
                      <a:pt x="7639" y="14765"/>
                    </a:moveTo>
                    <a:lnTo>
                      <a:pt x="76394" y="14765"/>
                    </a:lnTo>
                    <a:cubicBezTo>
                      <a:pt x="80613" y="14765"/>
                      <a:pt x="84033" y="11460"/>
                      <a:pt x="84033" y="7382"/>
                    </a:cubicBezTo>
                    <a:cubicBezTo>
                      <a:pt x="84033" y="3305"/>
                      <a:pt x="80613" y="0"/>
                      <a:pt x="76394" y="0"/>
                    </a:cubicBezTo>
                    <a:lnTo>
                      <a:pt x="7639" y="0"/>
                    </a:lnTo>
                    <a:cubicBezTo>
                      <a:pt x="3420" y="0"/>
                      <a:pt x="0" y="3305"/>
                      <a:pt x="0" y="7382"/>
                    </a:cubicBezTo>
                    <a:cubicBezTo>
                      <a:pt x="0" y="11460"/>
                      <a:pt x="3420" y="14765"/>
                      <a:pt x="7639" y="14765"/>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19" name="Rounded Rectangle 96">
              <a:extLst>
                <a:ext uri="{FF2B5EF4-FFF2-40B4-BE49-F238E27FC236}">
                  <a16:creationId xmlns:a16="http://schemas.microsoft.com/office/drawing/2014/main" id="{032B493C-4C28-B707-B0ED-927598049ABA}"/>
                </a:ext>
              </a:extLst>
            </p:cNvPr>
            <p:cNvSpPr/>
            <p:nvPr/>
          </p:nvSpPr>
          <p:spPr bwMode="auto">
            <a:xfrm>
              <a:off x="9120430"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Android</a:t>
              </a:r>
            </a:p>
          </p:txBody>
        </p:sp>
        <p:sp>
          <p:nvSpPr>
            <p:cNvPr id="51" name="Freeform 5">
              <a:extLst>
                <a:ext uri="{FF2B5EF4-FFF2-40B4-BE49-F238E27FC236}">
                  <a16:creationId xmlns:a16="http://schemas.microsoft.com/office/drawing/2014/main" id="{133A7080-CBCF-987F-C9EC-4C99D7216FC8}"/>
                </a:ext>
              </a:extLst>
            </p:cNvPr>
            <p:cNvSpPr>
              <a:spLocks noEditPoints="1"/>
            </p:cNvSpPr>
            <p:nvPr/>
          </p:nvSpPr>
          <p:spPr bwMode="auto">
            <a:xfrm>
              <a:off x="9543672" y="3383656"/>
              <a:ext cx="233362"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52" name="TextBox 51">
            <a:extLst>
              <a:ext uri="{FF2B5EF4-FFF2-40B4-BE49-F238E27FC236}">
                <a16:creationId xmlns:a16="http://schemas.microsoft.com/office/drawing/2014/main" id="{E8498EDA-D6B8-5483-8BE5-806A5F1AD33A}"/>
              </a:ext>
            </a:extLst>
          </p:cNvPr>
          <p:cNvSpPr txBox="1"/>
          <p:nvPr/>
        </p:nvSpPr>
        <p:spPr>
          <a:xfrm>
            <a:off x="588263" y="2242365"/>
            <a:ext cx="11018520" cy="51565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p:txBody>
      </p:sp>
    </p:spTree>
    <p:extLst>
      <p:ext uri="{BB962C8B-B14F-4D97-AF65-F5344CB8AC3E}">
        <p14:creationId xmlns:p14="http://schemas.microsoft.com/office/powerpoint/2010/main" val="251363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8AD44-5CDE-E61F-7FF0-3BE42233A480}"/>
              </a:ext>
            </a:extLst>
          </p:cNvPr>
          <p:cNvSpPr>
            <a:spLocks noGrp="1"/>
          </p:cNvSpPr>
          <p:nvPr>
            <p:ph type="title"/>
          </p:nvPr>
        </p:nvSpPr>
        <p:spPr/>
        <p:txBody>
          <a:bodyPr/>
          <a:lstStyle/>
          <a:p>
            <a:r>
              <a:rPr lang="en-US" dirty="0"/>
              <a:t>dot.net/maui</a:t>
            </a:r>
          </a:p>
        </p:txBody>
      </p:sp>
      <p:sp>
        <p:nvSpPr>
          <p:cNvPr id="6" name="Text Placeholder 5">
            <a:extLst>
              <a:ext uri="{FF2B5EF4-FFF2-40B4-BE49-F238E27FC236}">
                <a16:creationId xmlns:a16="http://schemas.microsoft.com/office/drawing/2014/main" id="{603D0477-CEB5-FB2A-C39F-AE53FE2A41A9}"/>
              </a:ext>
            </a:extLst>
          </p:cNvPr>
          <p:cNvSpPr>
            <a:spLocks noGrp="1"/>
          </p:cNvSpPr>
          <p:nvPr>
            <p:ph type="body" idx="1"/>
          </p:nvPr>
        </p:nvSpPr>
        <p:spPr/>
        <p:txBody>
          <a:bodyPr/>
          <a:lstStyle/>
          <a:p>
            <a:endParaRPr lang="en-US"/>
          </a:p>
        </p:txBody>
      </p:sp>
      <p:pic>
        <p:nvPicPr>
          <p:cNvPr id="2050" name="Picture 2">
            <a:extLst>
              <a:ext uri="{FF2B5EF4-FFF2-40B4-BE49-F238E27FC236}">
                <a16:creationId xmlns:a16="http://schemas.microsoft.com/office/drawing/2014/main" id="{74758BB6-A218-4650-E7BD-FC3A67828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3789" y="0"/>
            <a:ext cx="843438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666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1EC9369C-0773-3C8F-A015-E5F0B5C96EB0}"/>
              </a:ext>
            </a:extLst>
          </p:cNvPr>
          <p:cNvGrpSpPr/>
          <p:nvPr/>
        </p:nvGrpSpPr>
        <p:grpSpPr>
          <a:xfrm>
            <a:off x="351504" y="575452"/>
            <a:ext cx="11488992" cy="5224783"/>
            <a:chOff x="80198" y="633046"/>
            <a:chExt cx="11488992" cy="5224783"/>
          </a:xfrm>
        </p:grpSpPr>
        <p:grpSp>
          <p:nvGrpSpPr>
            <p:cNvPr id="30" name="Group 29">
              <a:extLst>
                <a:ext uri="{FF2B5EF4-FFF2-40B4-BE49-F238E27FC236}">
                  <a16:creationId xmlns:a16="http://schemas.microsoft.com/office/drawing/2014/main" id="{A5AAEDDC-8002-8590-1D40-DB364779FDF1}"/>
                </a:ext>
              </a:extLst>
            </p:cNvPr>
            <p:cNvGrpSpPr/>
            <p:nvPr/>
          </p:nvGrpSpPr>
          <p:grpSpPr>
            <a:xfrm>
              <a:off x="80198" y="633046"/>
              <a:ext cx="3657304" cy="2321310"/>
              <a:chOff x="351504" y="1075173"/>
              <a:chExt cx="3657304" cy="2321310"/>
            </a:xfrm>
          </p:grpSpPr>
          <p:pic>
            <p:nvPicPr>
              <p:cNvPr id="11" name="Graphic 10">
                <a:extLst>
                  <a:ext uri="{FF2B5EF4-FFF2-40B4-BE49-F238E27FC236}">
                    <a16:creationId xmlns:a16="http://schemas.microsoft.com/office/drawing/2014/main" id="{89C03ED8-2F1A-06F8-9B04-D9A50F0C95D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80157" y="1075173"/>
                <a:ext cx="1800000" cy="1800000"/>
              </a:xfrm>
              <a:prstGeom prst="rect">
                <a:avLst/>
              </a:prstGeom>
            </p:spPr>
          </p:pic>
          <p:sp>
            <p:nvSpPr>
              <p:cNvPr id="22" name="TextBox 21">
                <a:extLst>
                  <a:ext uri="{FF2B5EF4-FFF2-40B4-BE49-F238E27FC236}">
                    <a16:creationId xmlns:a16="http://schemas.microsoft.com/office/drawing/2014/main" id="{5E3DBA62-ED28-9C2B-988F-A17E9AE9817C}"/>
                  </a:ext>
                </a:extLst>
              </p:cNvPr>
              <p:cNvSpPr txBox="1"/>
              <p:nvPr/>
            </p:nvSpPr>
            <p:spPr>
              <a:xfrm>
                <a:off x="351504" y="2998189"/>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Visual Studio</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31" name="Group 30">
              <a:extLst>
                <a:ext uri="{FF2B5EF4-FFF2-40B4-BE49-F238E27FC236}">
                  <a16:creationId xmlns:a16="http://schemas.microsoft.com/office/drawing/2014/main" id="{44A92A8E-43E3-B840-B0E3-6A8BB0E59D08}"/>
                </a:ext>
              </a:extLst>
            </p:cNvPr>
            <p:cNvGrpSpPr/>
            <p:nvPr/>
          </p:nvGrpSpPr>
          <p:grpSpPr>
            <a:xfrm>
              <a:off x="3996042" y="633046"/>
              <a:ext cx="3657304" cy="2321310"/>
              <a:chOff x="4267348" y="1075173"/>
              <a:chExt cx="3657304" cy="2321310"/>
            </a:xfrm>
          </p:grpSpPr>
          <p:pic>
            <p:nvPicPr>
              <p:cNvPr id="13" name="Graphic 12">
                <a:extLst>
                  <a:ext uri="{FF2B5EF4-FFF2-40B4-BE49-F238E27FC236}">
                    <a16:creationId xmlns:a16="http://schemas.microsoft.com/office/drawing/2014/main" id="{006F9BBD-9F23-9C37-7041-E24ED3FAD6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96000" y="1075173"/>
                <a:ext cx="1800000" cy="1800000"/>
              </a:xfrm>
              <a:prstGeom prst="rect">
                <a:avLst/>
              </a:prstGeom>
            </p:spPr>
          </p:pic>
          <p:sp>
            <p:nvSpPr>
              <p:cNvPr id="23" name="TextBox 22">
                <a:extLst>
                  <a:ext uri="{FF2B5EF4-FFF2-40B4-BE49-F238E27FC236}">
                    <a16:creationId xmlns:a16="http://schemas.microsoft.com/office/drawing/2014/main" id="{FE3F5867-278D-B668-30F8-FF6A78BAF987}"/>
                  </a:ext>
                </a:extLst>
              </p:cNvPr>
              <p:cNvSpPr txBox="1"/>
              <p:nvPr/>
            </p:nvSpPr>
            <p:spPr>
              <a:xfrm>
                <a:off x="4267348" y="2998189"/>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Visual Studio Code</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32" name="Group 31">
              <a:extLst>
                <a:ext uri="{FF2B5EF4-FFF2-40B4-BE49-F238E27FC236}">
                  <a16:creationId xmlns:a16="http://schemas.microsoft.com/office/drawing/2014/main" id="{00B437C2-292C-3700-9305-36ABFA6E85C8}"/>
                </a:ext>
              </a:extLst>
            </p:cNvPr>
            <p:cNvGrpSpPr/>
            <p:nvPr/>
          </p:nvGrpSpPr>
          <p:grpSpPr>
            <a:xfrm>
              <a:off x="7911886" y="633046"/>
              <a:ext cx="3657304" cy="2321310"/>
              <a:chOff x="8183192" y="1075173"/>
              <a:chExt cx="3657304" cy="2321310"/>
            </a:xfrm>
          </p:grpSpPr>
          <p:pic>
            <p:nvPicPr>
              <p:cNvPr id="15" name="Graphic 14">
                <a:extLst>
                  <a:ext uri="{FF2B5EF4-FFF2-40B4-BE49-F238E27FC236}">
                    <a16:creationId xmlns:a16="http://schemas.microsoft.com/office/drawing/2014/main" id="{BA16B5F6-2F61-E70A-BD43-88F7B8745E5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111844" y="1075173"/>
                <a:ext cx="1800000" cy="1800000"/>
              </a:xfrm>
              <a:prstGeom prst="rect">
                <a:avLst/>
              </a:prstGeom>
            </p:spPr>
          </p:pic>
          <p:sp>
            <p:nvSpPr>
              <p:cNvPr id="24" name="TextBox 23">
                <a:extLst>
                  <a:ext uri="{FF2B5EF4-FFF2-40B4-BE49-F238E27FC236}">
                    <a16:creationId xmlns:a16="http://schemas.microsoft.com/office/drawing/2014/main" id="{805F365F-B994-91D0-4A3D-C115FC847447}"/>
                  </a:ext>
                </a:extLst>
              </p:cNvPr>
              <p:cNvSpPr txBox="1"/>
              <p:nvPr/>
            </p:nvSpPr>
            <p:spPr>
              <a:xfrm>
                <a:off x="8183192" y="2998189"/>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Visual Studio for Mac</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35" name="Group 34">
              <a:extLst>
                <a:ext uri="{FF2B5EF4-FFF2-40B4-BE49-F238E27FC236}">
                  <a16:creationId xmlns:a16="http://schemas.microsoft.com/office/drawing/2014/main" id="{3A9C0547-1787-5833-36F1-06D184E94CED}"/>
                </a:ext>
              </a:extLst>
            </p:cNvPr>
            <p:cNvGrpSpPr/>
            <p:nvPr/>
          </p:nvGrpSpPr>
          <p:grpSpPr>
            <a:xfrm>
              <a:off x="80198" y="3536519"/>
              <a:ext cx="3657304" cy="2321310"/>
              <a:chOff x="351504" y="3978646"/>
              <a:chExt cx="3657304" cy="2321310"/>
            </a:xfrm>
          </p:grpSpPr>
          <p:pic>
            <p:nvPicPr>
              <p:cNvPr id="17" name="Picture 16" descr="A screenshot of a computer&#10;&#10;Description automatically generated">
                <a:extLst>
                  <a:ext uri="{FF2B5EF4-FFF2-40B4-BE49-F238E27FC236}">
                    <a16:creationId xmlns:a16="http://schemas.microsoft.com/office/drawing/2014/main" id="{A01F943B-D584-8251-AFE0-07BC4E78DE24}"/>
                  </a:ext>
                </a:extLst>
              </p:cNvPr>
              <p:cNvPicPr>
                <a:picLocks noChangeAspect="1"/>
              </p:cNvPicPr>
              <p:nvPr/>
            </p:nvPicPr>
            <p:blipFill>
              <a:blip r:embed="rId8"/>
              <a:stretch>
                <a:fillRect/>
              </a:stretch>
            </p:blipFill>
            <p:spPr>
              <a:xfrm>
                <a:off x="1280156" y="3978646"/>
                <a:ext cx="1800000" cy="1800000"/>
              </a:xfrm>
              <a:prstGeom prst="rect">
                <a:avLst/>
              </a:prstGeom>
            </p:spPr>
          </p:pic>
          <p:sp>
            <p:nvSpPr>
              <p:cNvPr id="25" name="TextBox 24">
                <a:extLst>
                  <a:ext uri="{FF2B5EF4-FFF2-40B4-BE49-F238E27FC236}">
                    <a16:creationId xmlns:a16="http://schemas.microsoft.com/office/drawing/2014/main" id="{90EFDFD5-31C8-F334-9661-6E5408D592D9}"/>
                  </a:ext>
                </a:extLst>
              </p:cNvPr>
              <p:cNvSpPr txBox="1"/>
              <p:nvPr/>
            </p:nvSpPr>
            <p:spPr>
              <a:xfrm>
                <a:off x="351504" y="5901662"/>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err="1">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OmniSharp</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34" name="Group 33">
              <a:extLst>
                <a:ext uri="{FF2B5EF4-FFF2-40B4-BE49-F238E27FC236}">
                  <a16:creationId xmlns:a16="http://schemas.microsoft.com/office/drawing/2014/main" id="{D9696A36-FA90-AB3A-45B8-59B9A095DD27}"/>
                </a:ext>
              </a:extLst>
            </p:cNvPr>
            <p:cNvGrpSpPr/>
            <p:nvPr/>
          </p:nvGrpSpPr>
          <p:grpSpPr>
            <a:xfrm>
              <a:off x="3996042" y="3536519"/>
              <a:ext cx="3657304" cy="2321310"/>
              <a:chOff x="4267348" y="3978646"/>
              <a:chExt cx="3657304" cy="2321310"/>
            </a:xfrm>
          </p:grpSpPr>
          <p:pic>
            <p:nvPicPr>
              <p:cNvPr id="19" name="Picture 18" descr="A colorful logo with white letters&#10;&#10;Description automatically generated">
                <a:extLst>
                  <a:ext uri="{FF2B5EF4-FFF2-40B4-BE49-F238E27FC236}">
                    <a16:creationId xmlns:a16="http://schemas.microsoft.com/office/drawing/2014/main" id="{2B4B7795-5A77-4346-DF43-5360FF34B7F2}"/>
                  </a:ext>
                </a:extLst>
              </p:cNvPr>
              <p:cNvPicPr>
                <a:picLocks noChangeAspect="1"/>
              </p:cNvPicPr>
              <p:nvPr/>
            </p:nvPicPr>
            <p:blipFill>
              <a:blip r:embed="rId9"/>
              <a:stretch>
                <a:fillRect/>
              </a:stretch>
            </p:blipFill>
            <p:spPr>
              <a:xfrm>
                <a:off x="5196000" y="3978646"/>
                <a:ext cx="1800000" cy="1800000"/>
              </a:xfrm>
              <a:prstGeom prst="rect">
                <a:avLst/>
              </a:prstGeom>
            </p:spPr>
          </p:pic>
          <p:sp>
            <p:nvSpPr>
              <p:cNvPr id="26" name="TextBox 25">
                <a:extLst>
                  <a:ext uri="{FF2B5EF4-FFF2-40B4-BE49-F238E27FC236}">
                    <a16:creationId xmlns:a16="http://schemas.microsoft.com/office/drawing/2014/main" id="{9A16A1B8-B08F-11C8-B88D-1977507C8343}"/>
                  </a:ext>
                </a:extLst>
              </p:cNvPr>
              <p:cNvSpPr txBox="1"/>
              <p:nvPr/>
            </p:nvSpPr>
            <p:spPr>
              <a:xfrm>
                <a:off x="4267348" y="5901662"/>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JetBrains Rider</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nvGrpSpPr>
            <p:cNvPr id="33" name="Group 32">
              <a:extLst>
                <a:ext uri="{FF2B5EF4-FFF2-40B4-BE49-F238E27FC236}">
                  <a16:creationId xmlns:a16="http://schemas.microsoft.com/office/drawing/2014/main" id="{848B4E06-69AC-7CA0-D9AB-5963E01CE449}"/>
                </a:ext>
              </a:extLst>
            </p:cNvPr>
            <p:cNvGrpSpPr/>
            <p:nvPr/>
          </p:nvGrpSpPr>
          <p:grpSpPr>
            <a:xfrm>
              <a:off x="7911886" y="3536519"/>
              <a:ext cx="3657304" cy="2321310"/>
              <a:chOff x="8183192" y="3978646"/>
              <a:chExt cx="3657304" cy="2321310"/>
            </a:xfrm>
          </p:grpSpPr>
          <p:pic>
            <p:nvPicPr>
              <p:cNvPr id="21" name="Picture 20" descr="A black background with white text&#10;&#10;Description automatically generated">
                <a:extLst>
                  <a:ext uri="{FF2B5EF4-FFF2-40B4-BE49-F238E27FC236}">
                    <a16:creationId xmlns:a16="http://schemas.microsoft.com/office/drawing/2014/main" id="{4ED16005-EABF-3B80-BB35-9E12BA2BB926}"/>
                  </a:ext>
                </a:extLst>
              </p:cNvPr>
              <p:cNvPicPr>
                <a:picLocks noChangeAspect="1"/>
              </p:cNvPicPr>
              <p:nvPr/>
            </p:nvPicPr>
            <p:blipFill>
              <a:blip r:embed="rId10"/>
              <a:stretch>
                <a:fillRect/>
              </a:stretch>
            </p:blipFill>
            <p:spPr>
              <a:xfrm>
                <a:off x="9111844" y="3978646"/>
                <a:ext cx="1800000" cy="1800000"/>
              </a:xfrm>
              <a:prstGeom prst="rect">
                <a:avLst/>
              </a:prstGeom>
            </p:spPr>
          </p:pic>
          <p:sp>
            <p:nvSpPr>
              <p:cNvPr id="27" name="TextBox 26">
                <a:extLst>
                  <a:ext uri="{FF2B5EF4-FFF2-40B4-BE49-F238E27FC236}">
                    <a16:creationId xmlns:a16="http://schemas.microsoft.com/office/drawing/2014/main" id="{46F84591-BE49-E603-74CA-8556E0F71B78}"/>
                  </a:ext>
                </a:extLst>
              </p:cNvPr>
              <p:cNvSpPr txBox="1"/>
              <p:nvPr/>
            </p:nvSpPr>
            <p:spPr>
              <a:xfrm>
                <a:off x="8183192" y="5901662"/>
                <a:ext cx="3657304" cy="398294"/>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.NET CLI</a:t>
                </a:r>
                <a:endPar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endParaRPr>
              </a:p>
            </p:txBody>
          </p:sp>
        </p:grpSp>
      </p:grpSp>
      <p:sp>
        <p:nvSpPr>
          <p:cNvPr id="37" name="TextBox 36">
            <a:extLst>
              <a:ext uri="{FF2B5EF4-FFF2-40B4-BE49-F238E27FC236}">
                <a16:creationId xmlns:a16="http://schemas.microsoft.com/office/drawing/2014/main" id="{325980F5-32B4-F41C-4253-AC0DB2DE5490}"/>
              </a:ext>
            </a:extLst>
          </p:cNvPr>
          <p:cNvSpPr txBox="1"/>
          <p:nvPr/>
        </p:nvSpPr>
        <p:spPr>
          <a:xfrm>
            <a:off x="2892131" y="5993587"/>
            <a:ext cx="6407737" cy="523220"/>
          </a:xfrm>
          <a:prstGeom prst="rect">
            <a:avLst/>
          </a:prstGeom>
          <a:solidFill>
            <a:schemeClr val="bg1"/>
          </a:solidFill>
        </p:spPr>
        <p:txBody>
          <a:bodyPr wrap="square" anchor="ctr">
            <a:spAutoFit/>
          </a:bodyPr>
          <a:lstStyle/>
          <a:p>
            <a:pPr algn="ctr">
              <a:spcBef>
                <a:spcPts val="500"/>
              </a:spcBef>
              <a:spcAft>
                <a:spcPts val="500"/>
              </a:spcAft>
            </a:pPr>
            <a:r>
              <a:rPr lang="en-US" sz="2800" dirty="0">
                <a:latin typeface="Open Sans" panose="020B0606030504020204" pitchFamily="34" charset="0"/>
                <a:ea typeface="Open Sans" panose="020B0606030504020204" pitchFamily="34" charset="0"/>
                <a:cs typeface="Open Sans" panose="020B0606030504020204" pitchFamily="34" charset="0"/>
              </a:rPr>
              <a:t>dotnet.microsoft.com/platform/tools</a:t>
            </a:r>
          </a:p>
        </p:txBody>
      </p:sp>
    </p:spTree>
    <p:extLst>
      <p:ext uri="{BB962C8B-B14F-4D97-AF65-F5344CB8AC3E}">
        <p14:creationId xmlns:p14="http://schemas.microsoft.com/office/powerpoint/2010/main" val="3037496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6B816-A466-7663-320B-F1B941F9CB9D}"/>
              </a:ext>
            </a:extLst>
          </p:cNvPr>
          <p:cNvSpPr>
            <a:spLocks noGrp="1"/>
          </p:cNvSpPr>
          <p:nvPr>
            <p:ph type="title"/>
          </p:nvPr>
        </p:nvSpPr>
        <p:spPr/>
        <p:txBody>
          <a:bodyPr/>
          <a:lstStyle/>
          <a:p>
            <a:r>
              <a:rPr lang="en-US"/>
              <a:t>Visual Studio 2022 productivity</a:t>
            </a:r>
          </a:p>
        </p:txBody>
      </p:sp>
      <p:sp>
        <p:nvSpPr>
          <p:cNvPr id="18" name="TextBox 17">
            <a:extLst>
              <a:ext uri="{FF2B5EF4-FFF2-40B4-BE49-F238E27FC236}">
                <a16:creationId xmlns:a16="http://schemas.microsoft.com/office/drawing/2014/main" id="{AF96BC96-659F-3D44-8237-FA7B829AA59A}"/>
              </a:ext>
            </a:extLst>
          </p:cNvPr>
          <p:cNvSpPr txBox="1"/>
          <p:nvPr/>
        </p:nvSpPr>
        <p:spPr>
          <a:xfrm>
            <a:off x="176145" y="4739717"/>
            <a:ext cx="3657304" cy="1229291"/>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Intelligent code editing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AI-assisted development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Live Share remote collaboration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C#, XAML, Razor IntelliSense</a:t>
            </a:r>
          </a:p>
        </p:txBody>
      </p:sp>
      <p:sp>
        <p:nvSpPr>
          <p:cNvPr id="26" name="TextBox 25">
            <a:extLst>
              <a:ext uri="{FF2B5EF4-FFF2-40B4-BE49-F238E27FC236}">
                <a16:creationId xmlns:a16="http://schemas.microsoft.com/office/drawing/2014/main" id="{4A4FC965-CEA8-F37A-F42E-0EFE3B6F0018}"/>
              </a:ext>
            </a:extLst>
          </p:cNvPr>
          <p:cNvSpPr txBox="1"/>
          <p:nvPr/>
        </p:nvSpPr>
        <p:spPr>
          <a:xfrm>
            <a:off x="4123454" y="4739717"/>
            <a:ext cx="3882338" cy="1229291"/>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Rapid iteration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Hot reload XAML, C#, Razor, CSS, and more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Preview and Inspect UI at debug time</a:t>
            </a:r>
          </a:p>
        </p:txBody>
      </p:sp>
      <p:sp>
        <p:nvSpPr>
          <p:cNvPr id="27" name="TextBox 26">
            <a:extLst>
              <a:ext uri="{FF2B5EF4-FFF2-40B4-BE49-F238E27FC236}">
                <a16:creationId xmlns:a16="http://schemas.microsoft.com/office/drawing/2014/main" id="{FE6B66DB-CA47-8DA0-5274-2DE54BFA7085}"/>
              </a:ext>
            </a:extLst>
          </p:cNvPr>
          <p:cNvSpPr txBox="1"/>
          <p:nvPr/>
        </p:nvSpPr>
        <p:spPr>
          <a:xfrm>
            <a:off x="8236709" y="4739717"/>
            <a:ext cx="3838233" cy="1537067"/>
          </a:xfrm>
          <a:prstGeom prst="rect">
            <a:avLst/>
          </a:prstGeom>
          <a:noFill/>
        </p:spPr>
        <p:txBody>
          <a:bodyPr rot="0" spcFirstLastPara="0" vertOverflow="overflow" horzOverflow="overflow" vert="horz" wrap="square" lIns="89642" tIns="44821" rIns="89642" bIns="44821"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chemeClr val="accent1"/>
                </a:solidFill>
                <a:effectLst/>
                <a:uLnTx/>
                <a:uFillTx/>
                <a:latin typeface="Open Sans" panose="020B0606030504020204" pitchFamily="34" charset="0"/>
                <a:ea typeface="Open Sans" panose="020B0606030504020204" pitchFamily="34" charset="0"/>
                <a:cs typeface="Open Sans" panose="020B0606030504020204" pitchFamily="34" charset="0"/>
              </a:rPr>
              <a:t>Develop for anything, anywhere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Use Android emulators &amp; devices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Develop iOS directly from Windows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schemeClr val="accent1"/>
                </a:solidFill>
                <a:effectLst/>
                <a:uLnTx/>
                <a:uFillTx/>
                <a:latin typeface="Segoe UI Light" panose="020B0502040204020203" pitchFamily="34" charset="0"/>
                <a:ea typeface="Open Sans" panose="020B0606030504020204" pitchFamily="34" charset="0"/>
                <a:cs typeface="Segoe UI Light" panose="020B0502040204020203" pitchFamily="34" charset="0"/>
              </a:rPr>
              <a:t>Use iOS simulators via Xcode</a:t>
            </a:r>
          </a:p>
        </p:txBody>
      </p:sp>
      <p:graphicFrame>
        <p:nvGraphicFramePr>
          <p:cNvPr id="6" name="Object 5">
            <a:extLst>
              <a:ext uri="{FF2B5EF4-FFF2-40B4-BE49-F238E27FC236}">
                <a16:creationId xmlns:a16="http://schemas.microsoft.com/office/drawing/2014/main" id="{DBB348EE-8FA7-A7BD-2793-F3CF9EDBADC4}"/>
              </a:ext>
            </a:extLst>
          </p:cNvPr>
          <p:cNvGraphicFramePr>
            <a:graphicFrameLocks noChangeAspect="1"/>
          </p:cNvGraphicFramePr>
          <p:nvPr/>
        </p:nvGraphicFramePr>
        <p:xfrm>
          <a:off x="8350340" y="1768934"/>
          <a:ext cx="3610973" cy="2525003"/>
        </p:xfrm>
        <a:graphic>
          <a:graphicData uri="http://schemas.openxmlformats.org/presentationml/2006/ole">
            <mc:AlternateContent xmlns:mc="http://schemas.openxmlformats.org/markup-compatibility/2006">
              <mc:Choice xmlns:v="urn:schemas-microsoft-com:vml" Requires="v">
                <p:oleObj name="Bitmap Image" r:id="rId3" imgW="4708080" imgH="3292920" progId="PBrush">
                  <p:embed/>
                </p:oleObj>
              </mc:Choice>
              <mc:Fallback>
                <p:oleObj name="Bitmap Image" r:id="rId3" imgW="4708080" imgH="3292920" progId="PBrush">
                  <p:embed/>
                  <p:pic>
                    <p:nvPicPr>
                      <p:cNvPr id="6" name="Object 5">
                        <a:extLst>
                          <a:ext uri="{FF2B5EF4-FFF2-40B4-BE49-F238E27FC236}">
                            <a16:creationId xmlns:a16="http://schemas.microsoft.com/office/drawing/2014/main" id="{DBB348EE-8FA7-A7BD-2793-F3CF9EDBADC4}"/>
                          </a:ext>
                        </a:extLst>
                      </p:cNvPr>
                      <p:cNvPicPr/>
                      <p:nvPr/>
                    </p:nvPicPr>
                    <p:blipFill>
                      <a:blip r:embed="rId4"/>
                      <a:stretch>
                        <a:fillRect/>
                      </a:stretch>
                    </p:blipFill>
                    <p:spPr>
                      <a:xfrm>
                        <a:off x="8350340" y="1768934"/>
                        <a:ext cx="3610973" cy="2525003"/>
                      </a:xfrm>
                      <a:prstGeom prst="rect">
                        <a:avLst/>
                      </a:prstGeom>
                      <a:ln>
                        <a:solidFill>
                          <a:schemeClr val="bg1"/>
                        </a:solidFill>
                      </a:ln>
                    </p:spPr>
                  </p:pic>
                </p:oleObj>
              </mc:Fallback>
            </mc:AlternateContent>
          </a:graphicData>
        </a:graphic>
      </p:graphicFrame>
      <p:graphicFrame>
        <p:nvGraphicFramePr>
          <p:cNvPr id="7" name="Object 6">
            <a:extLst>
              <a:ext uri="{FF2B5EF4-FFF2-40B4-BE49-F238E27FC236}">
                <a16:creationId xmlns:a16="http://schemas.microsoft.com/office/drawing/2014/main" id="{C708F434-1049-BED1-AC3B-7E4F0E842F11}"/>
              </a:ext>
            </a:extLst>
          </p:cNvPr>
          <p:cNvGraphicFramePr>
            <a:graphicFrameLocks noChangeAspect="1"/>
          </p:cNvGraphicFramePr>
          <p:nvPr/>
        </p:nvGraphicFramePr>
        <p:xfrm>
          <a:off x="230687" y="1768934"/>
          <a:ext cx="3548221" cy="2525003"/>
        </p:xfrm>
        <a:graphic>
          <a:graphicData uri="http://schemas.openxmlformats.org/presentationml/2006/ole">
            <mc:AlternateContent xmlns:mc="http://schemas.openxmlformats.org/markup-compatibility/2006">
              <mc:Choice xmlns:v="urn:schemas-microsoft-com:vml" Requires="v">
                <p:oleObj name="Bitmap Image" r:id="rId5" imgW="7445880" imgH="5149080" progId="PBrush">
                  <p:embed/>
                </p:oleObj>
              </mc:Choice>
              <mc:Fallback>
                <p:oleObj name="Bitmap Image" r:id="rId5" imgW="7445880" imgH="5149080" progId="PBrush">
                  <p:embed/>
                  <p:pic>
                    <p:nvPicPr>
                      <p:cNvPr id="7" name="Object 6">
                        <a:extLst>
                          <a:ext uri="{FF2B5EF4-FFF2-40B4-BE49-F238E27FC236}">
                            <a16:creationId xmlns:a16="http://schemas.microsoft.com/office/drawing/2014/main" id="{C708F434-1049-BED1-AC3B-7E4F0E842F11}"/>
                          </a:ext>
                        </a:extLst>
                      </p:cNvPr>
                      <p:cNvPicPr/>
                      <p:nvPr/>
                    </p:nvPicPr>
                    <p:blipFill>
                      <a:blip r:embed="rId6"/>
                      <a:stretch>
                        <a:fillRect/>
                      </a:stretch>
                    </p:blipFill>
                    <p:spPr>
                      <a:xfrm>
                        <a:off x="230687" y="1768934"/>
                        <a:ext cx="3548221" cy="2525003"/>
                      </a:xfrm>
                      <a:prstGeom prst="rect">
                        <a:avLst/>
                      </a:prstGeom>
                      <a:ln>
                        <a:solidFill>
                          <a:schemeClr val="bg1"/>
                        </a:solidFill>
                      </a:ln>
                    </p:spPr>
                  </p:pic>
                </p:oleObj>
              </mc:Fallback>
            </mc:AlternateContent>
          </a:graphicData>
        </a:graphic>
      </p:graphicFrame>
      <p:pic>
        <p:nvPicPr>
          <p:cNvPr id="19" name="Picture 18">
            <a:extLst>
              <a:ext uri="{FF2B5EF4-FFF2-40B4-BE49-F238E27FC236}">
                <a16:creationId xmlns:a16="http://schemas.microsoft.com/office/drawing/2014/main" id="{B6AFFED9-0ADC-EDDE-FEE2-9E04B80DBC42}"/>
              </a:ext>
            </a:extLst>
          </p:cNvPr>
          <p:cNvPicPr>
            <a:picLocks noChangeAspect="1"/>
          </p:cNvPicPr>
          <p:nvPr/>
        </p:nvPicPr>
        <p:blipFill>
          <a:blip r:embed="rId7"/>
          <a:stretch>
            <a:fillRect/>
          </a:stretch>
        </p:blipFill>
        <p:spPr>
          <a:xfrm>
            <a:off x="4007409" y="1768934"/>
            <a:ext cx="4110418" cy="2525003"/>
          </a:xfrm>
          <a:prstGeom prst="rect">
            <a:avLst/>
          </a:prstGeom>
          <a:ln>
            <a:solidFill>
              <a:schemeClr val="bg1"/>
            </a:solidFill>
          </a:ln>
        </p:spPr>
      </p:pic>
    </p:spTree>
    <p:extLst>
      <p:ext uri="{BB962C8B-B14F-4D97-AF65-F5344CB8AC3E}">
        <p14:creationId xmlns:p14="http://schemas.microsoft.com/office/powerpoint/2010/main" val="355186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4">
            <a:extLst>
              <a:ext uri="{FF2B5EF4-FFF2-40B4-BE49-F238E27FC236}">
                <a16:creationId xmlns:a16="http://schemas.microsoft.com/office/drawing/2014/main" id="{4D5FB243-B6D9-D1B0-5CEB-5E2AB44F5D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6A6CFFE-065C-CE63-CB74-B7EA9F2AEEA7}"/>
              </a:ext>
            </a:extLst>
          </p:cNvPr>
          <p:cNvSpPr txBox="1"/>
          <p:nvPr/>
        </p:nvSpPr>
        <p:spPr>
          <a:xfrm>
            <a:off x="189125" y="6171988"/>
            <a:ext cx="3383064" cy="523220"/>
          </a:xfrm>
          <a:prstGeom prst="rect">
            <a:avLst/>
          </a:prstGeom>
          <a:solidFill>
            <a:schemeClr val="bg1"/>
          </a:solidFill>
        </p:spPr>
        <p:txBody>
          <a:bodyPr wrap="square" anchor="ctr">
            <a:spAutoFit/>
          </a:bodyPr>
          <a:lstStyle/>
          <a:p>
            <a:pPr>
              <a:spcBef>
                <a:spcPts val="500"/>
              </a:spcBef>
              <a:spcAft>
                <a:spcPts val="500"/>
              </a:spcAft>
            </a:pPr>
            <a:r>
              <a:rPr lang="en-US" sz="2800" dirty="0">
                <a:latin typeface="Open Sans" panose="020B0606030504020204" pitchFamily="34" charset="0"/>
                <a:ea typeface="Open Sans" panose="020B0606030504020204" pitchFamily="34" charset="0"/>
                <a:cs typeface="Open Sans" panose="020B0606030504020204" pitchFamily="34" charset="0"/>
              </a:rPr>
              <a:t>aka.ms/</a:t>
            </a:r>
            <a:r>
              <a:rPr lang="en-US" sz="2800" dirty="0" err="1">
                <a:latin typeface="Open Sans" panose="020B0606030504020204" pitchFamily="34" charset="0"/>
                <a:ea typeface="Open Sans" panose="020B0606030504020204" pitchFamily="34" charset="0"/>
                <a:cs typeface="Open Sans" panose="020B0606030504020204" pitchFamily="34" charset="0"/>
              </a:rPr>
              <a:t>mauidevkit</a:t>
            </a: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1FDE9DD9-80E1-2AB8-3FA8-C0BDC50AD106}"/>
              </a:ext>
            </a:extLst>
          </p:cNvPr>
          <p:cNvSpPr txBox="1"/>
          <p:nvPr/>
        </p:nvSpPr>
        <p:spPr>
          <a:xfrm>
            <a:off x="189125" y="5485976"/>
            <a:ext cx="2956009" cy="523220"/>
          </a:xfrm>
          <a:prstGeom prst="rect">
            <a:avLst/>
          </a:prstGeom>
          <a:solidFill>
            <a:schemeClr val="bg1"/>
          </a:solidFill>
        </p:spPr>
        <p:txBody>
          <a:bodyPr wrap="square" anchor="ctr">
            <a:spAutoFit/>
          </a:bodyPr>
          <a:lstStyle/>
          <a:p>
            <a:pPr>
              <a:spcBef>
                <a:spcPts val="500"/>
              </a:spcBef>
              <a:spcAft>
                <a:spcPts val="500"/>
              </a:spcAft>
            </a:pPr>
            <a:r>
              <a:rPr lang="en-US" sz="2800" dirty="0">
                <a:latin typeface="Open Sans" panose="020B0606030504020204" pitchFamily="34" charset="0"/>
                <a:ea typeface="Open Sans" panose="020B0606030504020204" pitchFamily="34" charset="0"/>
                <a:cs typeface="Open Sans" panose="020B0606030504020204" pitchFamily="34" charset="0"/>
              </a:rPr>
              <a:t>aka.ms/</a:t>
            </a:r>
            <a:r>
              <a:rPr lang="en-US" sz="2800" dirty="0" err="1">
                <a:latin typeface="Open Sans" panose="020B0606030504020204" pitchFamily="34" charset="0"/>
                <a:ea typeface="Open Sans" panose="020B0606030504020204" pitchFamily="34" charset="0"/>
                <a:cs typeface="Open Sans" panose="020B0606030504020204" pitchFamily="34" charset="0"/>
              </a:rPr>
              <a:t>csdevkit</a:t>
            </a:r>
            <a:endParaRPr lang="en-US" sz="2800" dirty="0">
              <a:latin typeface="Open Sans" panose="020B0606030504020204" pitchFamily="34" charset="0"/>
              <a:ea typeface="Open Sans" panose="020B0606030504020204" pitchFamily="34" charset="0"/>
              <a:cs typeface="Open Sans" panose="020B0606030504020204" pitchFamily="34" charset="0"/>
            </a:endParaRPr>
          </a:p>
        </p:txBody>
      </p:sp>
      <p:pic>
        <p:nvPicPr>
          <p:cNvPr id="4" name="Graphic 3">
            <a:extLst>
              <a:ext uri="{FF2B5EF4-FFF2-40B4-BE49-F238E27FC236}">
                <a16:creationId xmlns:a16="http://schemas.microsoft.com/office/drawing/2014/main" id="{87582D20-4A56-64AF-AA0A-D35A8CAD62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8202" y="385994"/>
            <a:ext cx="1800000" cy="1800000"/>
          </a:xfrm>
          <a:prstGeom prst="rect">
            <a:avLst/>
          </a:prstGeom>
        </p:spPr>
      </p:pic>
    </p:spTree>
    <p:extLst>
      <p:ext uri="{BB962C8B-B14F-4D97-AF65-F5344CB8AC3E}">
        <p14:creationId xmlns:p14="http://schemas.microsoft.com/office/powerpoint/2010/main" val="3562145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Single Corner Rounded 4">
            <a:extLst>
              <a:ext uri="{FF2B5EF4-FFF2-40B4-BE49-F238E27FC236}">
                <a16:creationId xmlns:a16="http://schemas.microsoft.com/office/drawing/2014/main" id="{5CC894E4-77DC-C706-4E2F-506664021AF3}"/>
              </a:ext>
              <a:ext uri="{C183D7F6-B498-43B3-948B-1728B52AA6E4}">
                <adec:decorative xmlns:adec="http://schemas.microsoft.com/office/drawing/2017/decorative" val="1"/>
              </a:ext>
            </a:extLst>
          </p:cNvPr>
          <p:cNvSpPr/>
          <p:nvPr/>
        </p:nvSpPr>
        <p:spPr bwMode="auto">
          <a:xfrm flipH="1">
            <a:off x="5006340" y="1067405"/>
            <a:ext cx="7185660" cy="5829300"/>
          </a:xfrm>
          <a:prstGeom prst="round1Rect">
            <a:avLst>
              <a:gd name="adj" fmla="val 3812"/>
            </a:avLst>
          </a:prstGeom>
          <a:solidFill>
            <a:schemeClr val="accent6">
              <a:lumMod val="2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1EC9871-1333-4982-824E-3FBFF76DBDDD}"/>
              </a:ext>
            </a:extLst>
          </p:cNvPr>
          <p:cNvSpPr>
            <a:spLocks noGrp="1"/>
          </p:cNvSpPr>
          <p:nvPr>
            <p:ph type="title"/>
          </p:nvPr>
        </p:nvSpPr>
        <p:spPr>
          <a:xfrm>
            <a:off x="588263" y="457200"/>
            <a:ext cx="11018520" cy="1661993"/>
          </a:xfrm>
        </p:spPr>
        <p:txBody>
          <a:bodyPr>
            <a:normAutofit fontScale="90000"/>
          </a:bodyPr>
          <a:lstStyle/>
          <a:p>
            <a:r>
              <a:rPr lang="en-US"/>
              <a:t>.NET Upgrade </a:t>
            </a:r>
            <a:br>
              <a:rPr lang="en-US"/>
            </a:br>
            <a:r>
              <a:rPr lang="en-US"/>
              <a:t>Assistant for </a:t>
            </a:r>
            <a:br>
              <a:rPr lang="en-US"/>
            </a:br>
            <a:r>
              <a:rPr lang="en-US"/>
              <a:t>Xamarin Projects</a:t>
            </a:r>
          </a:p>
        </p:txBody>
      </p:sp>
      <p:sp>
        <p:nvSpPr>
          <p:cNvPr id="7" name="TextBox 6">
            <a:extLst>
              <a:ext uri="{FF2B5EF4-FFF2-40B4-BE49-F238E27FC236}">
                <a16:creationId xmlns:a16="http://schemas.microsoft.com/office/drawing/2014/main" id="{28786E09-77F6-4A7D-9526-E4759C08CB51}"/>
              </a:ext>
            </a:extLst>
          </p:cNvPr>
          <p:cNvSpPr txBox="1"/>
          <p:nvPr/>
        </p:nvSpPr>
        <p:spPr>
          <a:xfrm>
            <a:off x="588263" y="2418874"/>
            <a:ext cx="3941696" cy="3247043"/>
          </a:xfrm>
          <a:prstGeom prst="rect">
            <a:avLst/>
          </a:prstGeom>
          <a:noFill/>
        </p:spPr>
        <p:txBody>
          <a:bodyPr wrap="square" lIns="0" tIns="0" rIns="0" bIns="0" rtlCol="0">
            <a:spAutoFit/>
          </a:bodyPr>
          <a:lstStyle/>
          <a:p>
            <a:pPr defTabSz="932742">
              <a:spcAft>
                <a:spcPts val="1200"/>
              </a:spcAft>
              <a:buSzPct val="90000"/>
            </a:pPr>
            <a:r>
              <a:rPr lang="en-US" sz="2000" dirty="0">
                <a:latin typeface="Open Sans" panose="020B0606030504020204" pitchFamily="34" charset="0"/>
                <a:ea typeface="Open Sans" panose="020B0606030504020204" pitchFamily="34" charset="0"/>
                <a:cs typeface="Open Sans" panose="020B0606030504020204" pitchFamily="34" charset="0"/>
              </a:rPr>
              <a:t>Highlights: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Converts projects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Replaces known NuGet packages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Fixes namespaces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Fixes base types</a:t>
            </a:r>
          </a:p>
          <a:p>
            <a:pPr marL="274320" indent="-274320" algn="l">
              <a:spcAft>
                <a:spcPts val="600"/>
              </a:spcAf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Applies various code updates</a:t>
            </a:r>
          </a:p>
          <a:p>
            <a:pPr algn="l">
              <a:spcAft>
                <a:spcPts val="600"/>
              </a:spcAft>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algn="l">
              <a:spcAft>
                <a:spcPts val="600"/>
              </a:spcAft>
            </a:pPr>
            <a:r>
              <a:rPr lang="en-US" sz="1600" b="1" dirty="0">
                <a:latin typeface="Open Sans" panose="020B0606030504020204" pitchFamily="34" charset="0"/>
                <a:ea typeface="Open Sans" panose="020B0606030504020204" pitchFamily="34" charset="0"/>
                <a:cs typeface="Open Sans" panose="020B0606030504020204" pitchFamily="34" charset="0"/>
              </a:rPr>
              <a:t>Also upgrades from .NET 6/7 to .NET 8!</a:t>
            </a:r>
          </a:p>
          <a:p>
            <a:pPr algn="l">
              <a:spcAft>
                <a:spcPts val="600"/>
              </a:spcAft>
            </a:pPr>
            <a:endParaRPr lang="en-US" sz="700" dirty="0">
              <a:latin typeface="Open Sans" panose="020B0606030504020204" pitchFamily="34" charset="0"/>
              <a:ea typeface="Open Sans" panose="020B0606030504020204" pitchFamily="34" charset="0"/>
              <a:cs typeface="Open Sans" panose="020B0606030504020204" pitchFamily="34" charset="0"/>
            </a:endParaRPr>
          </a:p>
          <a:p>
            <a:pPr algn="l">
              <a:spcAft>
                <a:spcPts val="600"/>
              </a:spcAft>
            </a:pPr>
            <a:r>
              <a:rPr lang="en-US" dirty="0">
                <a:effectLst/>
                <a:latin typeface="Open Sans" panose="020B0606030504020204" pitchFamily="34" charset="0"/>
                <a:ea typeface="Open Sans" panose="020B0606030504020204" pitchFamily="34" charset="0"/>
                <a:cs typeface="Open Sans" panose="020B0606030504020204" pitchFamily="34" charset="0"/>
                <a:hlinkClick r:id="rId3" tooltip="mailto:maui-upgrades@microsoft.com">
                  <a:extLst>
                    <a:ext uri="{A12FA001-AC4F-418D-AE19-62706E023703}">
                      <ahyp:hlinkClr xmlns:ahyp="http://schemas.microsoft.com/office/drawing/2018/hyperlinkcolor" val="tx"/>
                    </a:ext>
                  </a:extLst>
                </a:hlinkClick>
              </a:rPr>
              <a:t>maui-upgrades@microsoft.com</a:t>
            </a:r>
            <a:r>
              <a:rPr lang="en-US" dirty="0">
                <a:latin typeface="Open Sans" panose="020B0606030504020204" pitchFamily="34" charset="0"/>
                <a:ea typeface="Open Sans" panose="020B0606030504020204" pitchFamily="34" charset="0"/>
                <a:cs typeface="Open Sans" panose="020B0606030504020204" pitchFamily="34" charset="0"/>
              </a:rPr>
              <a:t> </a:t>
            </a: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8" name="Group 7">
            <a:extLst>
              <a:ext uri="{FF2B5EF4-FFF2-40B4-BE49-F238E27FC236}">
                <a16:creationId xmlns:a16="http://schemas.microsoft.com/office/drawing/2014/main" id="{F2BE0E5E-5F98-D54C-1D7B-AAB69E892CD9}"/>
              </a:ext>
              <a:ext uri="{C183D7F6-B498-43B3-948B-1728B52AA6E4}">
                <adec:decorative xmlns:adec="http://schemas.microsoft.com/office/drawing/2017/decorative" val="1"/>
              </a:ext>
            </a:extLst>
          </p:cNvPr>
          <p:cNvGrpSpPr/>
          <p:nvPr/>
        </p:nvGrpSpPr>
        <p:grpSpPr>
          <a:xfrm>
            <a:off x="5402284" y="1434370"/>
            <a:ext cx="6789716" cy="5423630"/>
            <a:chOff x="5402284" y="1434370"/>
            <a:chExt cx="6789716" cy="5423630"/>
          </a:xfrm>
        </p:grpSpPr>
        <p:sp>
          <p:nvSpPr>
            <p:cNvPr id="6" name="Rectangle 5">
              <a:extLst>
                <a:ext uri="{FF2B5EF4-FFF2-40B4-BE49-F238E27FC236}">
                  <a16:creationId xmlns:a16="http://schemas.microsoft.com/office/drawing/2014/main" id="{3A939D42-C97D-6304-19DC-A451797EA538}"/>
                </a:ext>
              </a:extLst>
            </p:cNvPr>
            <p:cNvSpPr/>
            <p:nvPr/>
          </p:nvSpPr>
          <p:spPr bwMode="auto">
            <a:xfrm>
              <a:off x="5402284" y="6149340"/>
              <a:ext cx="6789716" cy="708660"/>
            </a:xfrm>
            <a:prstGeom prst="rect">
              <a:avLst/>
            </a:prstGeom>
            <a:solidFill>
              <a:srgbClr val="40508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0C2C3222-A6E8-8D09-9D53-D53AF4571879}"/>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402284" y="1434370"/>
              <a:ext cx="6789715" cy="4886420"/>
            </a:xfrm>
            <a:prstGeom prst="rect">
              <a:avLst/>
            </a:prstGeom>
          </p:spPr>
        </p:pic>
      </p:grpSp>
      <p:sp>
        <p:nvSpPr>
          <p:cNvPr id="9" name="TextBox 8">
            <a:extLst>
              <a:ext uri="{FF2B5EF4-FFF2-40B4-BE49-F238E27FC236}">
                <a16:creationId xmlns:a16="http://schemas.microsoft.com/office/drawing/2014/main" id="{190C4FBC-77B2-65F4-4991-8E64FC03DF5B}"/>
              </a:ext>
            </a:extLst>
          </p:cNvPr>
          <p:cNvSpPr txBox="1"/>
          <p:nvPr/>
        </p:nvSpPr>
        <p:spPr>
          <a:xfrm>
            <a:off x="588263" y="5790266"/>
            <a:ext cx="8490424" cy="523220"/>
          </a:xfrm>
          <a:prstGeom prst="rect">
            <a:avLst/>
          </a:prstGeom>
          <a:solidFill>
            <a:schemeClr val="bg1"/>
          </a:solidFill>
        </p:spPr>
        <p:txBody>
          <a:bodyPr wrap="square" anchor="ctr">
            <a:spAutoFit/>
          </a:bodyPr>
          <a:lstStyle/>
          <a:p>
            <a:pPr algn="ctr">
              <a:spcBef>
                <a:spcPts val="500"/>
              </a:spcBef>
              <a:spcAft>
                <a:spcPts val="500"/>
              </a:spcAft>
            </a:pPr>
            <a:r>
              <a:rPr lang="en-US" sz="2800" dirty="0">
                <a:latin typeface="Open Sans" panose="020B0606030504020204" pitchFamily="34" charset="0"/>
                <a:ea typeface="Open Sans" panose="020B0606030504020204" pitchFamily="34" charset="0"/>
                <a:cs typeface="Open Sans" panose="020B0606030504020204" pitchFamily="34" charset="0"/>
              </a:rPr>
              <a:t>dotnet.microsoft.com/platform/upgrade-assistant</a:t>
            </a:r>
            <a:endParaRPr lang="en-US" sz="2800" dirty="0"/>
          </a:p>
        </p:txBody>
      </p:sp>
    </p:spTree>
    <p:extLst>
      <p:ext uri="{BB962C8B-B14F-4D97-AF65-F5344CB8AC3E}">
        <p14:creationId xmlns:p14="http://schemas.microsoft.com/office/powerpoint/2010/main" val="2234462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CF8AD44-5CDE-E61F-7FF0-3BE42233A480}"/>
              </a:ext>
            </a:extLst>
          </p:cNvPr>
          <p:cNvSpPr>
            <a:spLocks noGrp="1"/>
          </p:cNvSpPr>
          <p:nvPr>
            <p:ph type="title"/>
          </p:nvPr>
        </p:nvSpPr>
        <p:spPr>
          <a:xfrm>
            <a:off x="838200" y="365125"/>
            <a:ext cx="10515600" cy="1325563"/>
          </a:xfrm>
        </p:spPr>
        <p:txBody>
          <a:bodyPr>
            <a:normAutofit/>
          </a:bodyPr>
          <a:lstStyle/>
          <a:p>
            <a:r>
              <a:rPr lang="en-US" dirty="0"/>
              <a:t>learn.microsoft.com</a:t>
            </a:r>
          </a:p>
        </p:txBody>
      </p:sp>
      <p:sp>
        <p:nvSpPr>
          <p:cNvPr id="2" name="Content Placeholder 1">
            <a:extLst>
              <a:ext uri="{FF2B5EF4-FFF2-40B4-BE49-F238E27FC236}">
                <a16:creationId xmlns:a16="http://schemas.microsoft.com/office/drawing/2014/main" id="{76D54B25-59B9-0844-1E69-88BFBCF768F9}"/>
              </a:ext>
            </a:extLst>
          </p:cNvPr>
          <p:cNvSpPr>
            <a:spLocks noGrp="1"/>
          </p:cNvSpPr>
          <p:nvPr>
            <p:ph idx="1"/>
          </p:nvPr>
        </p:nvSpPr>
        <p:spPr>
          <a:xfrm>
            <a:off x="838200" y="1825625"/>
            <a:ext cx="10515600" cy="4351338"/>
          </a:xfrm>
        </p:spPr>
        <p:txBody>
          <a:bodyPr>
            <a:normAutofit/>
          </a:bodyPr>
          <a:lstStyle/>
          <a:p>
            <a:r>
              <a:rPr lang="en-US" dirty="0"/>
              <a:t>Documentation  	</a:t>
            </a:r>
            <a:r>
              <a:rPr lang="en-US" dirty="0">
                <a:hlinkClick r:id="rId2"/>
              </a:rPr>
              <a:t>aka.ms/maui-docs</a:t>
            </a:r>
            <a:r>
              <a:rPr lang="en-US" dirty="0"/>
              <a:t> </a:t>
            </a:r>
            <a:br>
              <a:rPr lang="en-US" dirty="0"/>
            </a:br>
            <a:endParaRPr lang="en-US" dirty="0"/>
          </a:p>
          <a:p>
            <a:r>
              <a:rPr lang="en-US" dirty="0"/>
              <a:t>First app tutorial  	</a:t>
            </a:r>
            <a:r>
              <a:rPr lang="en-US" dirty="0">
                <a:hlinkClick r:id="rId3"/>
              </a:rPr>
              <a:t>aka.ms/</a:t>
            </a:r>
            <a:r>
              <a:rPr lang="en-US" dirty="0" err="1">
                <a:hlinkClick r:id="rId3"/>
              </a:rPr>
              <a:t>maui</a:t>
            </a:r>
            <a:r>
              <a:rPr lang="en-US" dirty="0">
                <a:hlinkClick r:id="rId3"/>
              </a:rPr>
              <a:t>-tutorial</a:t>
            </a:r>
            <a:r>
              <a:rPr lang="en-US" dirty="0"/>
              <a:t>  </a:t>
            </a:r>
            <a:br>
              <a:rPr lang="en-US" dirty="0"/>
            </a:br>
            <a:endParaRPr lang="en-US" dirty="0"/>
          </a:p>
          <a:p>
            <a:r>
              <a:rPr lang="en-US" dirty="0"/>
              <a:t>Learning path  		</a:t>
            </a:r>
            <a:r>
              <a:rPr lang="en-US" dirty="0">
                <a:hlinkClick r:id="rId4"/>
              </a:rPr>
              <a:t>aka.ms/</a:t>
            </a:r>
            <a:r>
              <a:rPr lang="en-US" dirty="0" err="1">
                <a:hlinkClick r:id="rId4"/>
              </a:rPr>
              <a:t>maui</a:t>
            </a:r>
            <a:r>
              <a:rPr lang="en-US" dirty="0">
                <a:hlinkClick r:id="rId4"/>
              </a:rPr>
              <a:t>-learning-path</a:t>
            </a:r>
            <a:r>
              <a:rPr lang="en-US" dirty="0"/>
              <a:t> </a:t>
            </a:r>
            <a:br>
              <a:rPr lang="en-US" dirty="0"/>
            </a:br>
            <a:endParaRPr lang="en-US" dirty="0"/>
          </a:p>
          <a:p>
            <a:r>
              <a:rPr lang="en-US" dirty="0"/>
              <a:t>Samples  			</a:t>
            </a:r>
            <a:r>
              <a:rPr lang="en-US" dirty="0">
                <a:hlinkClick r:id="rId5"/>
              </a:rPr>
              <a:t>aka.ms/maui-samples</a:t>
            </a:r>
            <a:r>
              <a:rPr lang="en-US" dirty="0"/>
              <a:t> </a:t>
            </a:r>
          </a:p>
        </p:txBody>
      </p:sp>
    </p:spTree>
    <p:extLst>
      <p:ext uri="{BB962C8B-B14F-4D97-AF65-F5344CB8AC3E}">
        <p14:creationId xmlns:p14="http://schemas.microsoft.com/office/powerpoint/2010/main" val="2358588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2_Yellow theme">
  <a:themeElements>
    <a:clrScheme name="DotNet">
      <a:dk1>
        <a:srgbClr val="1F1F1F"/>
      </a:dk1>
      <a:lt1>
        <a:srgbClr val="FFFFFF"/>
      </a:lt1>
      <a:dk2>
        <a:srgbClr val="373545"/>
      </a:dk2>
      <a:lt2>
        <a:srgbClr val="E8E8E8"/>
      </a:lt2>
      <a:accent1>
        <a:srgbClr val="512BD4"/>
      </a:accent1>
      <a:accent2>
        <a:srgbClr val="D600AA"/>
      </a:accent2>
      <a:accent3>
        <a:srgbClr val="F65163"/>
      </a:accent3>
      <a:accent4>
        <a:srgbClr val="D8D8D8"/>
      </a:accent4>
      <a:accent5>
        <a:srgbClr val="FFC3F2"/>
      </a:accent5>
      <a:accent6>
        <a:srgbClr val="B9AAED"/>
      </a:accent6>
      <a:hlink>
        <a:srgbClr val="3C209F"/>
      </a:hlink>
      <a:folHlink>
        <a:srgbClr val="967FE5"/>
      </a:folHlink>
    </a:clrScheme>
    <a:fontScheme name="DotNet typefaces">
      <a:majorFont>
        <a:latin typeface="Space Grotesk Medium"/>
        <a:ea typeface=""/>
        <a:cs typeface=""/>
      </a:majorFont>
      <a:minorFont>
        <a:latin typeface="Open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112388A-48CC-4140-B57B-BEC068B476F5}" vid="{A96782EF-40EC-5E4E-8493-30D4DC9DAC07}"/>
    </a:ext>
  </a:extLst>
</a:theme>
</file>

<file path=ppt/theme/theme3.xml><?xml version="1.0" encoding="utf-8"?>
<a:theme xmlns:a="http://schemas.openxmlformats.org/drawingml/2006/main" name="SQLintersection">
  <a:themeElements>
    <a:clrScheme name="DEVintersection">
      <a:dk1>
        <a:srgbClr val="000000"/>
      </a:dk1>
      <a:lt1>
        <a:srgbClr val="FEFFFE"/>
      </a:lt1>
      <a:dk2>
        <a:srgbClr val="4F12A4"/>
      </a:dk2>
      <a:lt2>
        <a:srgbClr val="FEFFFE"/>
      </a:lt2>
      <a:accent1>
        <a:srgbClr val="7D2AFF"/>
      </a:accent1>
      <a:accent2>
        <a:srgbClr val="8153FF"/>
      </a:accent2>
      <a:accent3>
        <a:srgbClr val="6127DB"/>
      </a:accent3>
      <a:accent4>
        <a:srgbClr val="C200F7"/>
      </a:accent4>
      <a:accent5>
        <a:srgbClr val="002E56"/>
      </a:accent5>
      <a:accent6>
        <a:srgbClr val="004079"/>
      </a:accent6>
      <a:hlink>
        <a:srgbClr val="E449F6"/>
      </a:hlink>
      <a:folHlink>
        <a:srgbClr val="B282AD"/>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AE271797FB20B43BD2D8C7030456239" ma:contentTypeVersion="22" ma:contentTypeDescription="Create a new document." ma:contentTypeScope="" ma:versionID="f9df472a056be12fadf87fbcdc5dc8bc">
  <xsd:schema xmlns:xsd="http://www.w3.org/2001/XMLSchema" xmlns:xs="http://www.w3.org/2001/XMLSchema" xmlns:p="http://schemas.microsoft.com/office/2006/metadata/properties" xmlns:ns1="http://schemas.microsoft.com/sharepoint/v3" xmlns:ns2="0278f2aa-22e3-4e3a-9f1e-371af3fe1e47" xmlns:ns3="01435aa7-7aca-433d-95cf-0ae3b0bc4964" xmlns:ns4="230e9df3-be65-4c73-a93b-d1236ebd677e" targetNamespace="http://schemas.microsoft.com/office/2006/metadata/properties" ma:root="true" ma:fieldsID="197508b816ea23fdfd1c9cf1e4f721ef" ns1:_="" ns2:_="" ns3:_="" ns4:_="">
    <xsd:import namespace="http://schemas.microsoft.com/sharepoint/v3"/>
    <xsd:import namespace="0278f2aa-22e3-4e3a-9f1e-371af3fe1e47"/>
    <xsd:import namespace="01435aa7-7aca-433d-95cf-0ae3b0bc4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8f2aa-22e3-4e3a-9f1e-371af3fe1e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435aa7-7aca-433d-95cf-0ae3b0bc49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2fc1b624-20e3-4041-9ba3-91aecb7c6dd7}" ma:internalName="TaxCatchAll" ma:showField="CatchAllData" ma:web="01435aa7-7aca-433d-95cf-0ae3b0bc4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0278f2aa-22e3-4e3a-9f1e-371af3fe1e47" xsi:nil="true"/>
    <_ip_UnifiedCompliancePolicyUIAction xmlns="http://schemas.microsoft.com/sharepoint/v3" xsi:nil="true"/>
    <_ip_UnifiedCompliancePolicyProperties xmlns="http://schemas.microsoft.com/sharepoint/v3" xsi:nil="true"/>
    <SharedWithUsers xmlns="01435aa7-7aca-433d-95cf-0ae3b0bc4964">
      <UserInfo>
        <DisplayName/>
        <AccountId xsi:nil="true"/>
        <AccountType/>
      </UserInfo>
    </SharedWithUsers>
    <lcf76f155ced4ddcb4097134ff3c332f xmlns="0278f2aa-22e3-4e3a-9f1e-371af3fe1e47">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B23761B2-2BAD-42E5-A5A5-95EDDD064339}">
  <ds:schemaRefs>
    <ds:schemaRef ds:uri="http://schemas.microsoft.com/sharepoint/v3/contenttype/forms"/>
  </ds:schemaRefs>
</ds:datastoreItem>
</file>

<file path=customXml/itemProps2.xml><?xml version="1.0" encoding="utf-8"?>
<ds:datastoreItem xmlns:ds="http://schemas.openxmlformats.org/officeDocument/2006/customXml" ds:itemID="{4B03DF16-C708-4E3A-BA75-AC5549AB1C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278f2aa-22e3-4e3a-9f1e-371af3fe1e47"/>
    <ds:schemaRef ds:uri="01435aa7-7aca-433d-95cf-0ae3b0bc496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99B13F-57CA-4380-8A79-FABD6BFE49CD}">
  <ds:schemaRefs>
    <ds:schemaRef ds:uri="http://purl.org/dc/terms/"/>
    <ds:schemaRef ds:uri="http://schemas.microsoft.com/sharepoint/v3"/>
    <ds:schemaRef ds:uri="http://purl.org/dc/elements/1.1/"/>
    <ds:schemaRef ds:uri="http://schemas.microsoft.com/office/infopath/2007/PartnerControls"/>
    <ds:schemaRef ds:uri="0278f2aa-22e3-4e3a-9f1e-371af3fe1e47"/>
    <ds:schemaRef ds:uri="http://schemas.openxmlformats.org/package/2006/metadata/core-properties"/>
    <ds:schemaRef ds:uri="http://purl.org/dc/dcmitype/"/>
    <ds:schemaRef ds:uri="http://schemas.microsoft.com/office/2006/documentManagement/types"/>
    <ds:schemaRef ds:uri="230e9df3-be65-4c73-a93b-d1236ebd677e"/>
    <ds:schemaRef ds:uri="01435aa7-7aca-433d-95cf-0ae3b0bc4964"/>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1_Office Theme</Template>
  <TotalTime>10373</TotalTime>
  <Words>408</Words>
  <Application>Microsoft Office PowerPoint</Application>
  <PresentationFormat>Widescreen</PresentationFormat>
  <Paragraphs>68</Paragraphs>
  <Slides>12</Slides>
  <Notes>5</Notes>
  <HiddenSlides>1</HiddenSlides>
  <MMClips>0</MMClips>
  <ScaleCrop>false</ScaleCrop>
  <HeadingPairs>
    <vt:vector size="8" baseType="variant">
      <vt:variant>
        <vt:lpstr>Fonts Used</vt:lpstr>
      </vt:variant>
      <vt:variant>
        <vt:i4>21</vt:i4>
      </vt:variant>
      <vt:variant>
        <vt:lpstr>Theme</vt:lpstr>
      </vt:variant>
      <vt:variant>
        <vt:i4>4</vt:i4>
      </vt:variant>
      <vt:variant>
        <vt:lpstr>Embedded OLE Servers</vt:lpstr>
      </vt:variant>
      <vt:variant>
        <vt:i4>1</vt:i4>
      </vt:variant>
      <vt:variant>
        <vt:lpstr>Slide Titles</vt:lpstr>
      </vt:variant>
      <vt:variant>
        <vt:i4>12</vt:i4>
      </vt:variant>
    </vt:vector>
  </HeadingPairs>
  <TitlesOfParts>
    <vt:vector size="38" baseType="lpstr">
      <vt:lpstr>Segoe UI Semibold</vt:lpstr>
      <vt:lpstr>Open Sans </vt:lpstr>
      <vt:lpstr>Calibri Light</vt:lpstr>
      <vt:lpstr>Myriad Pro</vt:lpstr>
      <vt:lpstr>Arial</vt:lpstr>
      <vt:lpstr>Segoe UI</vt:lpstr>
      <vt:lpstr>Open Sans</vt:lpstr>
      <vt:lpstr>Open Sans SemiBold</vt:lpstr>
      <vt:lpstr>Segoe UI Variable Display</vt:lpstr>
      <vt:lpstr>Opens Sans</vt:lpstr>
      <vt:lpstr>Segoe UI Semilight</vt:lpstr>
      <vt:lpstr>Wingdings</vt:lpstr>
      <vt:lpstr>Segoe UI Light</vt:lpstr>
      <vt:lpstr>Calibri</vt:lpstr>
      <vt:lpstr>Cambria</vt:lpstr>
      <vt:lpstr>Tekton Pro</vt:lpstr>
      <vt:lpstr>Open Sans (body)</vt:lpstr>
      <vt:lpstr>Space Grotesk Medium</vt:lpstr>
      <vt:lpstr>Verdana</vt:lpstr>
      <vt:lpstr>Open Sans</vt:lpstr>
      <vt:lpstr>Consolas</vt:lpstr>
      <vt:lpstr>1_Office Theme</vt:lpstr>
      <vt:lpstr>2_Yellow theme</vt:lpstr>
      <vt:lpstr>SQLintersection</vt:lpstr>
      <vt:lpstr>Office Theme</vt:lpstr>
      <vt:lpstr>Bitmap Image</vt:lpstr>
      <vt:lpstr>PowerPoint Presentation</vt:lpstr>
      <vt:lpstr>Getting Started with .NET MAUI  Matthew Leibowitz – .NET MAUI Engineer at Microsoft @mattleibow</vt:lpstr>
      <vt:lpstr>.NET Multi-platform App UI (MAUI)</vt:lpstr>
      <vt:lpstr>dot.net/maui</vt:lpstr>
      <vt:lpstr>PowerPoint Presentation</vt:lpstr>
      <vt:lpstr>Visual Studio 2022 productivity</vt:lpstr>
      <vt:lpstr>PowerPoint Presentation</vt:lpstr>
      <vt:lpstr>.NET Upgrade  Assistant for  Xamarin Projects</vt:lpstr>
      <vt:lpstr>learn.microsoft.com</vt:lpstr>
      <vt:lpstr>Your first project</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Leibowitz</dc:creator>
  <cp:lastModifiedBy>Matthew Leibowitz</cp:lastModifiedBy>
  <cp:revision>34</cp:revision>
  <dcterms:created xsi:type="dcterms:W3CDTF">2023-09-13T17:25:02Z</dcterms:created>
  <dcterms:modified xsi:type="dcterms:W3CDTF">2023-12-01T21:15:46Z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MediaServiceImageTags">
    <vt:lpwstr/>
  </property>
  <property fmtid="{D5CDD505-2E9C-101B-9397-08002B2CF9AE}" pid="10" name="ContentTypeId">
    <vt:lpwstr>0x0101009AE271797FB20B43BD2D8C7030456239</vt:lpwstr>
  </property>
</Properties>
</file>